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7" r:id="rId4"/>
    <p:sldId id="258" r:id="rId5"/>
    <p:sldId id="259" r:id="rId6"/>
    <p:sldId id="260" r:id="rId7"/>
    <p:sldId id="278" r:id="rId8"/>
    <p:sldId id="261" r:id="rId9"/>
    <p:sldId id="262" r:id="rId10"/>
    <p:sldId id="264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4295B-F10C-4B16-A2F9-0451FF6D21AF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59798-37B3-4AA7-AFA5-0C441C239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77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C7AF3E-C7B8-4408-B5F5-97B4A7808DB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901CFB-255C-45BF-ABDD-52D6190EC8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7801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Требования к апробации курсов дистанционного обучения в РСДО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79208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ОблЦИТ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2016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266848" cy="109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9792" y="1841902"/>
            <a:ext cx="6192688" cy="1440160"/>
          </a:xfrm>
          <a:ln w="38100" cmpd="tri"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Уроки имеют сквозную нумерацию по всему курсу. Таким образом, количество уроков курса совпадает с общим количеством часов в УТП.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Методические рекомендации по оформлению курса в дистанционной оболочке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</a:rPr>
              <a:t>Moodle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42" y="1700808"/>
            <a:ext cx="1809750" cy="1809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3763397"/>
            <a:ext cx="896448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2"/>
                </a:solidFill>
              </a:rPr>
              <a:t>вступительный онлайн урок.</a:t>
            </a:r>
          </a:p>
          <a:p>
            <a:pPr marL="274320" lvl="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2"/>
                </a:solidFill>
              </a:rPr>
              <a:t>новостной форум для публикации преподавателем сообщений об основных событиях курса;</a:t>
            </a:r>
          </a:p>
          <a:p>
            <a:pPr marL="274320" lvl="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2"/>
                </a:solidFill>
              </a:rPr>
              <a:t>список источников информации, используемых в курсе (учебники, другие печатные издания, ссылки на сайты);</a:t>
            </a: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2"/>
                </a:solidFill>
              </a:rPr>
              <a:t>В этом модуле возможна публикация глоссария </a:t>
            </a:r>
            <a:r>
              <a:rPr lang="ru-RU" sz="2400" dirty="0" smtClean="0">
                <a:solidFill>
                  <a:schemeClr val="tx2"/>
                </a:solidFill>
              </a:rPr>
              <a:t>курса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01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13" descr="C:\Users\Vincent\Desktop\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07" y="4077072"/>
            <a:ext cx="2880320" cy="68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3" descr="C:\Users\Vincent\Desktop\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07" y="2456892"/>
            <a:ext cx="2880320" cy="68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C:\Users\Vincent\Desktop\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07" y="836712"/>
            <a:ext cx="2880320" cy="68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58062" y="1320104"/>
            <a:ext cx="8018412" cy="1150306"/>
            <a:chOff x="458062" y="1320104"/>
            <a:chExt cx="8018412" cy="1150306"/>
          </a:xfrm>
        </p:grpSpPr>
        <p:sp>
          <p:nvSpPr>
            <p:cNvPr id="2" name="Oval 1"/>
            <p:cNvSpPr/>
            <p:nvPr/>
          </p:nvSpPr>
          <p:spPr>
            <a:xfrm>
              <a:off x="458062" y="1320104"/>
              <a:ext cx="8018412" cy="1150306"/>
            </a:xfrm>
            <a:prstGeom prst="ellipse">
              <a:avLst/>
            </a:prstGeom>
            <a:gradFill>
              <a:gsLst>
                <a:gs pos="100000">
                  <a:schemeClr val="tx2">
                    <a:lumMod val="60000"/>
                    <a:lumOff val="40000"/>
                  </a:schemeClr>
                </a:gs>
                <a:gs pos="0">
                  <a:schemeClr val="tx2"/>
                </a:gs>
              </a:gsLst>
              <a:lin ang="16200000" scaled="1"/>
            </a:gradFill>
            <a:ln>
              <a:noFill/>
            </a:ln>
            <a:effectLst>
              <a:innerShdw blurRad="2032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55576" y="1390129"/>
              <a:ext cx="7632848" cy="95875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algn="ctr"/>
              <a:r>
                <a:rPr lang="ru-RU" sz="4400" dirty="0" smtClean="0">
                  <a:solidFill>
                    <a:prstClr val="white"/>
                  </a:solidFill>
                </a:rPr>
                <a:t>Теоретический материал</a:t>
              </a:r>
              <a:endParaRPr lang="en-GB" sz="4400" dirty="0">
                <a:solidFill>
                  <a:prstClr val="white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8062" y="122289"/>
            <a:ext cx="8018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Описание модуля дистанционного курса</a:t>
            </a:r>
            <a:endParaRPr lang="en-GB" sz="3600" b="1" dirty="0">
              <a:gradFill flip="none" rotWithShape="1">
                <a:gsLst>
                  <a:gs pos="100000">
                    <a:prstClr val="black">
                      <a:lumMod val="50000"/>
                      <a:lumOff val="50000"/>
                      <a:alpha val="24000"/>
                    </a:prstClr>
                  </a:gs>
                  <a:gs pos="0">
                    <a:prstClr val="black">
                      <a:lumMod val="75000"/>
                      <a:lumOff val="25000"/>
                      <a:alpha val="17000"/>
                    </a:prstClr>
                  </a:gs>
                </a:gsLst>
                <a:lin ang="16200000" scaled="1"/>
                <a:tileRect/>
              </a:gradFill>
              <a:effectLst>
                <a:innerShdw blurRad="38100" dist="127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0" name="Freeform 218"/>
          <p:cNvSpPr>
            <a:spLocks/>
          </p:cNvSpPr>
          <p:nvPr/>
        </p:nvSpPr>
        <p:spPr bwMode="auto">
          <a:xfrm>
            <a:off x="442020" y="1320104"/>
            <a:ext cx="8103642" cy="1150306"/>
          </a:xfrm>
          <a:custGeom>
            <a:avLst/>
            <a:gdLst>
              <a:gd name="T0" fmla="*/ 188 w 190"/>
              <a:gd name="T1" fmla="*/ 75 h 192"/>
              <a:gd name="T2" fmla="*/ 183 w 190"/>
              <a:gd name="T3" fmla="*/ 61 h 192"/>
              <a:gd name="T4" fmla="*/ 163 w 190"/>
              <a:gd name="T5" fmla="*/ 32 h 192"/>
              <a:gd name="T6" fmla="*/ 162 w 190"/>
              <a:gd name="T7" fmla="*/ 31 h 192"/>
              <a:gd name="T8" fmla="*/ 155 w 190"/>
              <a:gd name="T9" fmla="*/ 25 h 192"/>
              <a:gd name="T10" fmla="*/ 129 w 190"/>
              <a:gd name="T11" fmla="*/ 10 h 192"/>
              <a:gd name="T12" fmla="*/ 104 w 190"/>
              <a:gd name="T13" fmla="*/ 6 h 192"/>
              <a:gd name="T14" fmla="*/ 111 w 190"/>
              <a:gd name="T15" fmla="*/ 7 h 192"/>
              <a:gd name="T16" fmla="*/ 113 w 190"/>
              <a:gd name="T17" fmla="*/ 8 h 192"/>
              <a:gd name="T18" fmla="*/ 129 w 190"/>
              <a:gd name="T19" fmla="*/ 12 h 192"/>
              <a:gd name="T20" fmla="*/ 164 w 190"/>
              <a:gd name="T21" fmla="*/ 35 h 192"/>
              <a:gd name="T22" fmla="*/ 177 w 190"/>
              <a:gd name="T23" fmla="*/ 53 h 192"/>
              <a:gd name="T24" fmla="*/ 182 w 190"/>
              <a:gd name="T25" fmla="*/ 63 h 192"/>
              <a:gd name="T26" fmla="*/ 157 w 190"/>
              <a:gd name="T27" fmla="*/ 166 h 192"/>
              <a:gd name="T28" fmla="*/ 144 w 190"/>
              <a:gd name="T29" fmla="*/ 175 h 192"/>
              <a:gd name="T30" fmla="*/ 106 w 190"/>
              <a:gd name="T31" fmla="*/ 189 h 192"/>
              <a:gd name="T32" fmla="*/ 56 w 190"/>
              <a:gd name="T33" fmla="*/ 181 h 192"/>
              <a:gd name="T34" fmla="*/ 5 w 190"/>
              <a:gd name="T35" fmla="*/ 119 h 192"/>
              <a:gd name="T36" fmla="*/ 18 w 190"/>
              <a:gd name="T37" fmla="*/ 44 h 192"/>
              <a:gd name="T38" fmla="*/ 74 w 190"/>
              <a:gd name="T39" fmla="*/ 6 h 192"/>
              <a:gd name="T40" fmla="*/ 81 w 190"/>
              <a:gd name="T41" fmla="*/ 5 h 192"/>
              <a:gd name="T42" fmla="*/ 85 w 190"/>
              <a:gd name="T43" fmla="*/ 3 h 192"/>
              <a:gd name="T44" fmla="*/ 87 w 190"/>
              <a:gd name="T45" fmla="*/ 3 h 192"/>
              <a:gd name="T46" fmla="*/ 93 w 190"/>
              <a:gd name="T47" fmla="*/ 4 h 192"/>
              <a:gd name="T48" fmla="*/ 96 w 190"/>
              <a:gd name="T49" fmla="*/ 4 h 192"/>
              <a:gd name="T50" fmla="*/ 95 w 190"/>
              <a:gd name="T51" fmla="*/ 3 h 192"/>
              <a:gd name="T52" fmla="*/ 90 w 190"/>
              <a:gd name="T53" fmla="*/ 1 h 192"/>
              <a:gd name="T54" fmla="*/ 86 w 190"/>
              <a:gd name="T55" fmla="*/ 1 h 192"/>
              <a:gd name="T56" fmla="*/ 84 w 190"/>
              <a:gd name="T57" fmla="*/ 1 h 192"/>
              <a:gd name="T58" fmla="*/ 65 w 190"/>
              <a:gd name="T59" fmla="*/ 7 h 192"/>
              <a:gd name="T60" fmla="*/ 58 w 190"/>
              <a:gd name="T61" fmla="*/ 8 h 192"/>
              <a:gd name="T62" fmla="*/ 47 w 190"/>
              <a:gd name="T63" fmla="*/ 14 h 192"/>
              <a:gd name="T64" fmla="*/ 33 w 190"/>
              <a:gd name="T65" fmla="*/ 23 h 192"/>
              <a:gd name="T66" fmla="*/ 18 w 190"/>
              <a:gd name="T67" fmla="*/ 40 h 192"/>
              <a:gd name="T68" fmla="*/ 13 w 190"/>
              <a:gd name="T69" fmla="*/ 50 h 192"/>
              <a:gd name="T70" fmla="*/ 5 w 190"/>
              <a:gd name="T71" fmla="*/ 66 h 192"/>
              <a:gd name="T72" fmla="*/ 0 w 190"/>
              <a:gd name="T73" fmla="*/ 108 h 192"/>
              <a:gd name="T74" fmla="*/ 3 w 190"/>
              <a:gd name="T75" fmla="*/ 112 h 192"/>
              <a:gd name="T76" fmla="*/ 3 w 190"/>
              <a:gd name="T77" fmla="*/ 119 h 192"/>
              <a:gd name="T78" fmla="*/ 5 w 190"/>
              <a:gd name="T79" fmla="*/ 125 h 192"/>
              <a:gd name="T80" fmla="*/ 5 w 190"/>
              <a:gd name="T81" fmla="*/ 127 h 192"/>
              <a:gd name="T82" fmla="*/ 40 w 190"/>
              <a:gd name="T83" fmla="*/ 174 h 192"/>
              <a:gd name="T84" fmla="*/ 43 w 190"/>
              <a:gd name="T85" fmla="*/ 175 h 192"/>
              <a:gd name="T86" fmla="*/ 56 w 190"/>
              <a:gd name="T87" fmla="*/ 183 h 192"/>
              <a:gd name="T88" fmla="*/ 62 w 190"/>
              <a:gd name="T89" fmla="*/ 185 h 192"/>
              <a:gd name="T90" fmla="*/ 92 w 190"/>
              <a:gd name="T91" fmla="*/ 192 h 192"/>
              <a:gd name="T92" fmla="*/ 118 w 190"/>
              <a:gd name="T93" fmla="*/ 188 h 192"/>
              <a:gd name="T94" fmla="*/ 159 w 190"/>
              <a:gd name="T95" fmla="*/ 166 h 192"/>
              <a:gd name="T96" fmla="*/ 176 w 190"/>
              <a:gd name="T97" fmla="*/ 146 h 192"/>
              <a:gd name="T98" fmla="*/ 177 w 190"/>
              <a:gd name="T99" fmla="*/ 143 h 192"/>
              <a:gd name="T100" fmla="*/ 185 w 190"/>
              <a:gd name="T101" fmla="*/ 125 h 192"/>
              <a:gd name="T102" fmla="*/ 186 w 190"/>
              <a:gd name="T103" fmla="*/ 121 h 192"/>
              <a:gd name="T104" fmla="*/ 189 w 190"/>
              <a:gd name="T105" fmla="*/ 103 h 192"/>
              <a:gd name="T106" fmla="*/ 190 w 190"/>
              <a:gd name="T107" fmla="*/ 91 h 192"/>
              <a:gd name="T108" fmla="*/ 190 w 190"/>
              <a:gd name="T109" fmla="*/ 90 h 192"/>
              <a:gd name="T110" fmla="*/ 187 w 190"/>
              <a:gd name="T111" fmla="*/ 75 h 192"/>
              <a:gd name="connsiteX0" fmla="*/ 9842 w 10000"/>
              <a:gd name="connsiteY0" fmla="*/ 3865 h 9959"/>
              <a:gd name="connsiteX1" fmla="*/ 9895 w 10000"/>
              <a:gd name="connsiteY1" fmla="*/ 3865 h 9959"/>
              <a:gd name="connsiteX2" fmla="*/ 9632 w 10000"/>
              <a:gd name="connsiteY2" fmla="*/ 3136 h 9959"/>
              <a:gd name="connsiteX3" fmla="*/ 9632 w 10000"/>
              <a:gd name="connsiteY3" fmla="*/ 3136 h 9959"/>
              <a:gd name="connsiteX4" fmla="*/ 8579 w 10000"/>
              <a:gd name="connsiteY4" fmla="*/ 1626 h 9959"/>
              <a:gd name="connsiteX5" fmla="*/ 8579 w 10000"/>
              <a:gd name="connsiteY5" fmla="*/ 1626 h 9959"/>
              <a:gd name="connsiteX6" fmla="*/ 8526 w 10000"/>
              <a:gd name="connsiteY6" fmla="*/ 1574 h 9959"/>
              <a:gd name="connsiteX7" fmla="*/ 8526 w 10000"/>
              <a:gd name="connsiteY7" fmla="*/ 1574 h 9959"/>
              <a:gd name="connsiteX8" fmla="*/ 8158 w 10000"/>
              <a:gd name="connsiteY8" fmla="*/ 1261 h 9959"/>
              <a:gd name="connsiteX9" fmla="*/ 8158 w 10000"/>
              <a:gd name="connsiteY9" fmla="*/ 1261 h 9959"/>
              <a:gd name="connsiteX10" fmla="*/ 6789 w 10000"/>
              <a:gd name="connsiteY10" fmla="*/ 532 h 9959"/>
              <a:gd name="connsiteX11" fmla="*/ 6789 w 10000"/>
              <a:gd name="connsiteY11" fmla="*/ 480 h 9959"/>
              <a:gd name="connsiteX12" fmla="*/ 5474 w 10000"/>
              <a:gd name="connsiteY12" fmla="*/ 219 h 9959"/>
              <a:gd name="connsiteX13" fmla="*/ 5474 w 10000"/>
              <a:gd name="connsiteY13" fmla="*/ 272 h 9959"/>
              <a:gd name="connsiteX14" fmla="*/ 5842 w 10000"/>
              <a:gd name="connsiteY14" fmla="*/ 324 h 9959"/>
              <a:gd name="connsiteX15" fmla="*/ 5842 w 10000"/>
              <a:gd name="connsiteY15" fmla="*/ 324 h 9959"/>
              <a:gd name="connsiteX16" fmla="*/ 5947 w 10000"/>
              <a:gd name="connsiteY16" fmla="*/ 324 h 9959"/>
              <a:gd name="connsiteX17" fmla="*/ 5947 w 10000"/>
              <a:gd name="connsiteY17" fmla="*/ 376 h 9959"/>
              <a:gd name="connsiteX18" fmla="*/ 6526 w 10000"/>
              <a:gd name="connsiteY18" fmla="*/ 480 h 9959"/>
              <a:gd name="connsiteX19" fmla="*/ 6789 w 10000"/>
              <a:gd name="connsiteY19" fmla="*/ 584 h 9959"/>
              <a:gd name="connsiteX20" fmla="*/ 6895 w 10000"/>
              <a:gd name="connsiteY20" fmla="*/ 584 h 9959"/>
              <a:gd name="connsiteX21" fmla="*/ 8632 w 10000"/>
              <a:gd name="connsiteY21" fmla="*/ 1782 h 9959"/>
              <a:gd name="connsiteX22" fmla="*/ 9316 w 10000"/>
              <a:gd name="connsiteY22" fmla="*/ 2719 h 9959"/>
              <a:gd name="connsiteX23" fmla="*/ 9316 w 10000"/>
              <a:gd name="connsiteY23" fmla="*/ 2719 h 9959"/>
              <a:gd name="connsiteX24" fmla="*/ 9526 w 10000"/>
              <a:gd name="connsiteY24" fmla="*/ 3136 h 9959"/>
              <a:gd name="connsiteX25" fmla="*/ 9579 w 10000"/>
              <a:gd name="connsiteY25" fmla="*/ 3240 h 9959"/>
              <a:gd name="connsiteX26" fmla="*/ 9789 w 10000"/>
              <a:gd name="connsiteY26" fmla="*/ 6001 h 9959"/>
              <a:gd name="connsiteX27" fmla="*/ 8263 w 10000"/>
              <a:gd name="connsiteY27" fmla="*/ 8605 h 9959"/>
              <a:gd name="connsiteX28" fmla="*/ 8263 w 10000"/>
              <a:gd name="connsiteY28" fmla="*/ 8553 h 9959"/>
              <a:gd name="connsiteX29" fmla="*/ 7579 w 10000"/>
              <a:gd name="connsiteY29" fmla="*/ 9074 h 9959"/>
              <a:gd name="connsiteX30" fmla="*/ 7579 w 10000"/>
              <a:gd name="connsiteY30" fmla="*/ 9074 h 9959"/>
              <a:gd name="connsiteX31" fmla="*/ 5579 w 10000"/>
              <a:gd name="connsiteY31" fmla="*/ 9803 h 9959"/>
              <a:gd name="connsiteX32" fmla="*/ 2947 w 10000"/>
              <a:gd name="connsiteY32" fmla="*/ 9386 h 9959"/>
              <a:gd name="connsiteX33" fmla="*/ 2947 w 10000"/>
              <a:gd name="connsiteY33" fmla="*/ 9386 h 9959"/>
              <a:gd name="connsiteX34" fmla="*/ 1316 w 10000"/>
              <a:gd name="connsiteY34" fmla="*/ 8084 h 9959"/>
              <a:gd name="connsiteX35" fmla="*/ 263 w 10000"/>
              <a:gd name="connsiteY35" fmla="*/ 6157 h 9959"/>
              <a:gd name="connsiteX36" fmla="*/ 105 w 10000"/>
              <a:gd name="connsiteY36" fmla="*/ 4699 h 9959"/>
              <a:gd name="connsiteX37" fmla="*/ 947 w 10000"/>
              <a:gd name="connsiteY37" fmla="*/ 2251 h 9959"/>
              <a:gd name="connsiteX38" fmla="*/ 2737 w 10000"/>
              <a:gd name="connsiteY38" fmla="*/ 636 h 9959"/>
              <a:gd name="connsiteX39" fmla="*/ 3895 w 10000"/>
              <a:gd name="connsiteY39" fmla="*/ 272 h 9959"/>
              <a:gd name="connsiteX40" fmla="*/ 3895 w 10000"/>
              <a:gd name="connsiteY40" fmla="*/ 272 h 9959"/>
              <a:gd name="connsiteX41" fmla="*/ 4263 w 10000"/>
              <a:gd name="connsiteY41" fmla="*/ 219 h 9959"/>
              <a:gd name="connsiteX42" fmla="*/ 4263 w 10000"/>
              <a:gd name="connsiteY42" fmla="*/ 219 h 9959"/>
              <a:gd name="connsiteX43" fmla="*/ 4474 w 10000"/>
              <a:gd name="connsiteY43" fmla="*/ 115 h 9959"/>
              <a:gd name="connsiteX44" fmla="*/ 4526 w 10000"/>
              <a:gd name="connsiteY44" fmla="*/ 115 h 9959"/>
              <a:gd name="connsiteX45" fmla="*/ 4579 w 10000"/>
              <a:gd name="connsiteY45" fmla="*/ 115 h 9959"/>
              <a:gd name="connsiteX46" fmla="*/ 4684 w 10000"/>
              <a:gd name="connsiteY46" fmla="*/ 115 h 9959"/>
              <a:gd name="connsiteX47" fmla="*/ 4895 w 10000"/>
              <a:gd name="connsiteY47" fmla="*/ 167 h 9959"/>
              <a:gd name="connsiteX48" fmla="*/ 4895 w 10000"/>
              <a:gd name="connsiteY48" fmla="*/ 219 h 9959"/>
              <a:gd name="connsiteX49" fmla="*/ 5053 w 10000"/>
              <a:gd name="connsiteY49" fmla="*/ 63 h 9959"/>
              <a:gd name="connsiteX50" fmla="*/ 5000 w 10000"/>
              <a:gd name="connsiteY50" fmla="*/ 115 h 9959"/>
              <a:gd name="connsiteX51" fmla="*/ 4947 w 10000"/>
              <a:gd name="connsiteY51" fmla="*/ 63 h 9959"/>
              <a:gd name="connsiteX52" fmla="*/ 4737 w 10000"/>
              <a:gd name="connsiteY52" fmla="*/ 11 h 9959"/>
              <a:gd name="connsiteX53" fmla="*/ 4737 w 10000"/>
              <a:gd name="connsiteY53" fmla="*/ 11 h 9959"/>
              <a:gd name="connsiteX54" fmla="*/ 4526 w 10000"/>
              <a:gd name="connsiteY54" fmla="*/ 11 h 9959"/>
              <a:gd name="connsiteX55" fmla="*/ 4526 w 10000"/>
              <a:gd name="connsiteY55" fmla="*/ 11 h 9959"/>
              <a:gd name="connsiteX56" fmla="*/ 4421 w 10000"/>
              <a:gd name="connsiteY56" fmla="*/ 11 h 9959"/>
              <a:gd name="connsiteX57" fmla="*/ 3579 w 10000"/>
              <a:gd name="connsiteY57" fmla="*/ 219 h 9959"/>
              <a:gd name="connsiteX58" fmla="*/ 3421 w 10000"/>
              <a:gd name="connsiteY58" fmla="*/ 324 h 9959"/>
              <a:gd name="connsiteX59" fmla="*/ 3053 w 10000"/>
              <a:gd name="connsiteY59" fmla="*/ 376 h 9959"/>
              <a:gd name="connsiteX60" fmla="*/ 3053 w 10000"/>
              <a:gd name="connsiteY60" fmla="*/ 376 h 9959"/>
              <a:gd name="connsiteX61" fmla="*/ 2737 w 10000"/>
              <a:gd name="connsiteY61" fmla="*/ 480 h 9959"/>
              <a:gd name="connsiteX62" fmla="*/ 2474 w 10000"/>
              <a:gd name="connsiteY62" fmla="*/ 688 h 9959"/>
              <a:gd name="connsiteX63" fmla="*/ 2421 w 10000"/>
              <a:gd name="connsiteY63" fmla="*/ 688 h 9959"/>
              <a:gd name="connsiteX64" fmla="*/ 1737 w 10000"/>
              <a:gd name="connsiteY64" fmla="*/ 1157 h 9959"/>
              <a:gd name="connsiteX65" fmla="*/ 1316 w 10000"/>
              <a:gd name="connsiteY65" fmla="*/ 1626 h 9959"/>
              <a:gd name="connsiteX66" fmla="*/ 947 w 10000"/>
              <a:gd name="connsiteY66" fmla="*/ 2042 h 9959"/>
              <a:gd name="connsiteX67" fmla="*/ 947 w 10000"/>
              <a:gd name="connsiteY67" fmla="*/ 1990 h 9959"/>
              <a:gd name="connsiteX68" fmla="*/ 684 w 10000"/>
              <a:gd name="connsiteY68" fmla="*/ 2563 h 9959"/>
              <a:gd name="connsiteX69" fmla="*/ 474 w 10000"/>
              <a:gd name="connsiteY69" fmla="*/ 2772 h 9959"/>
              <a:gd name="connsiteX70" fmla="*/ 263 w 10000"/>
              <a:gd name="connsiteY70" fmla="*/ 3397 h 9959"/>
              <a:gd name="connsiteX71" fmla="*/ 158 w 10000"/>
              <a:gd name="connsiteY71" fmla="*/ 3553 h 9959"/>
              <a:gd name="connsiteX72" fmla="*/ 0 w 10000"/>
              <a:gd name="connsiteY72" fmla="*/ 5584 h 9959"/>
              <a:gd name="connsiteX73" fmla="*/ 0 w 10000"/>
              <a:gd name="connsiteY73" fmla="*/ 5584 h 9959"/>
              <a:gd name="connsiteX74" fmla="*/ 158 w 10000"/>
              <a:gd name="connsiteY74" fmla="*/ 5792 h 9959"/>
              <a:gd name="connsiteX75" fmla="*/ 105 w 10000"/>
              <a:gd name="connsiteY75" fmla="*/ 5792 h 9959"/>
              <a:gd name="connsiteX76" fmla="*/ 158 w 10000"/>
              <a:gd name="connsiteY76" fmla="*/ 6157 h 9959"/>
              <a:gd name="connsiteX77" fmla="*/ 158 w 10000"/>
              <a:gd name="connsiteY77" fmla="*/ 6157 h 9959"/>
              <a:gd name="connsiteX78" fmla="*/ 263 w 10000"/>
              <a:gd name="connsiteY78" fmla="*/ 6469 h 9959"/>
              <a:gd name="connsiteX79" fmla="*/ 263 w 10000"/>
              <a:gd name="connsiteY79" fmla="*/ 6522 h 9959"/>
              <a:gd name="connsiteX80" fmla="*/ 263 w 10000"/>
              <a:gd name="connsiteY80" fmla="*/ 6574 h 9959"/>
              <a:gd name="connsiteX81" fmla="*/ 211 w 10000"/>
              <a:gd name="connsiteY81" fmla="*/ 6522 h 9959"/>
              <a:gd name="connsiteX82" fmla="*/ 2105 w 10000"/>
              <a:gd name="connsiteY82" fmla="*/ 9022 h 9959"/>
              <a:gd name="connsiteX83" fmla="*/ 2053 w 10000"/>
              <a:gd name="connsiteY83" fmla="*/ 8969 h 9959"/>
              <a:gd name="connsiteX84" fmla="*/ 2263 w 10000"/>
              <a:gd name="connsiteY84" fmla="*/ 9074 h 9959"/>
              <a:gd name="connsiteX85" fmla="*/ 2211 w 10000"/>
              <a:gd name="connsiteY85" fmla="*/ 9074 h 9959"/>
              <a:gd name="connsiteX86" fmla="*/ 2947 w 10000"/>
              <a:gd name="connsiteY86" fmla="*/ 9490 h 9959"/>
              <a:gd name="connsiteX87" fmla="*/ 2895 w 10000"/>
              <a:gd name="connsiteY87" fmla="*/ 9490 h 9959"/>
              <a:gd name="connsiteX88" fmla="*/ 3263 w 10000"/>
              <a:gd name="connsiteY88" fmla="*/ 9594 h 9959"/>
              <a:gd name="connsiteX89" fmla="*/ 3263 w 10000"/>
              <a:gd name="connsiteY89" fmla="*/ 9647 h 9959"/>
              <a:gd name="connsiteX90" fmla="*/ 4842 w 10000"/>
              <a:gd name="connsiteY90" fmla="*/ 9959 h 9959"/>
              <a:gd name="connsiteX91" fmla="*/ 6211 w 10000"/>
              <a:gd name="connsiteY91" fmla="*/ 9751 h 9959"/>
              <a:gd name="connsiteX92" fmla="*/ 6211 w 10000"/>
              <a:gd name="connsiteY92" fmla="*/ 9751 h 9959"/>
              <a:gd name="connsiteX93" fmla="*/ 7842 w 10000"/>
              <a:gd name="connsiteY93" fmla="*/ 9022 h 9959"/>
              <a:gd name="connsiteX94" fmla="*/ 8368 w 10000"/>
              <a:gd name="connsiteY94" fmla="*/ 8605 h 9959"/>
              <a:gd name="connsiteX95" fmla="*/ 8368 w 10000"/>
              <a:gd name="connsiteY95" fmla="*/ 8605 h 9959"/>
              <a:gd name="connsiteX96" fmla="*/ 9263 w 10000"/>
              <a:gd name="connsiteY96" fmla="*/ 7563 h 9959"/>
              <a:gd name="connsiteX97" fmla="*/ 9263 w 10000"/>
              <a:gd name="connsiteY97" fmla="*/ 7615 h 9959"/>
              <a:gd name="connsiteX98" fmla="*/ 9316 w 10000"/>
              <a:gd name="connsiteY98" fmla="*/ 7407 h 9959"/>
              <a:gd name="connsiteX99" fmla="*/ 9368 w 10000"/>
              <a:gd name="connsiteY99" fmla="*/ 7355 h 9959"/>
              <a:gd name="connsiteX100" fmla="*/ 9737 w 10000"/>
              <a:gd name="connsiteY100" fmla="*/ 6469 h 9959"/>
              <a:gd name="connsiteX101" fmla="*/ 9737 w 10000"/>
              <a:gd name="connsiteY101" fmla="*/ 6522 h 9959"/>
              <a:gd name="connsiteX102" fmla="*/ 9789 w 10000"/>
              <a:gd name="connsiteY102" fmla="*/ 6261 h 9959"/>
              <a:gd name="connsiteX103" fmla="*/ 9789 w 10000"/>
              <a:gd name="connsiteY103" fmla="*/ 6261 h 9959"/>
              <a:gd name="connsiteX104" fmla="*/ 9947 w 10000"/>
              <a:gd name="connsiteY104" fmla="*/ 5324 h 9959"/>
              <a:gd name="connsiteX105" fmla="*/ 10000 w 10000"/>
              <a:gd name="connsiteY105" fmla="*/ 5376 h 9959"/>
              <a:gd name="connsiteX106" fmla="*/ 10000 w 10000"/>
              <a:gd name="connsiteY106" fmla="*/ 4699 h 9959"/>
              <a:gd name="connsiteX107" fmla="*/ 10000 w 10000"/>
              <a:gd name="connsiteY107" fmla="*/ 4751 h 9959"/>
              <a:gd name="connsiteX108" fmla="*/ 10000 w 10000"/>
              <a:gd name="connsiteY108" fmla="*/ 4647 h 9959"/>
              <a:gd name="connsiteX109" fmla="*/ 10000 w 10000"/>
              <a:gd name="connsiteY109" fmla="*/ 4647 h 9959"/>
              <a:gd name="connsiteX110" fmla="*/ 9842 w 10000"/>
              <a:gd name="connsiteY110" fmla="*/ 3865 h 9959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474 w 10000"/>
              <a:gd name="connsiteY13" fmla="*/ 273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4947 w 10000"/>
              <a:gd name="connsiteY49" fmla="*/ 63 h 10000"/>
              <a:gd name="connsiteX50" fmla="*/ 4737 w 10000"/>
              <a:gd name="connsiteY50" fmla="*/ 11 h 10000"/>
              <a:gd name="connsiteX51" fmla="*/ 4737 w 10000"/>
              <a:gd name="connsiteY51" fmla="*/ 11 h 10000"/>
              <a:gd name="connsiteX52" fmla="*/ 4526 w 10000"/>
              <a:gd name="connsiteY52" fmla="*/ 11 h 10000"/>
              <a:gd name="connsiteX53" fmla="*/ 4526 w 10000"/>
              <a:gd name="connsiteY53" fmla="*/ 11 h 10000"/>
              <a:gd name="connsiteX54" fmla="*/ 4421 w 10000"/>
              <a:gd name="connsiteY54" fmla="*/ 11 h 10000"/>
              <a:gd name="connsiteX55" fmla="*/ 3579 w 10000"/>
              <a:gd name="connsiteY55" fmla="*/ 220 h 10000"/>
              <a:gd name="connsiteX56" fmla="*/ 3421 w 10000"/>
              <a:gd name="connsiteY56" fmla="*/ 325 h 10000"/>
              <a:gd name="connsiteX57" fmla="*/ 3053 w 10000"/>
              <a:gd name="connsiteY57" fmla="*/ 378 h 10000"/>
              <a:gd name="connsiteX58" fmla="*/ 3053 w 10000"/>
              <a:gd name="connsiteY58" fmla="*/ 378 h 10000"/>
              <a:gd name="connsiteX59" fmla="*/ 2737 w 10000"/>
              <a:gd name="connsiteY59" fmla="*/ 482 h 10000"/>
              <a:gd name="connsiteX60" fmla="*/ 2474 w 10000"/>
              <a:gd name="connsiteY60" fmla="*/ 691 h 10000"/>
              <a:gd name="connsiteX61" fmla="*/ 2421 w 10000"/>
              <a:gd name="connsiteY61" fmla="*/ 691 h 10000"/>
              <a:gd name="connsiteX62" fmla="*/ 1737 w 10000"/>
              <a:gd name="connsiteY62" fmla="*/ 1162 h 10000"/>
              <a:gd name="connsiteX63" fmla="*/ 1316 w 10000"/>
              <a:gd name="connsiteY63" fmla="*/ 1633 h 10000"/>
              <a:gd name="connsiteX64" fmla="*/ 947 w 10000"/>
              <a:gd name="connsiteY64" fmla="*/ 2050 h 10000"/>
              <a:gd name="connsiteX65" fmla="*/ 947 w 10000"/>
              <a:gd name="connsiteY65" fmla="*/ 1998 h 10000"/>
              <a:gd name="connsiteX66" fmla="*/ 684 w 10000"/>
              <a:gd name="connsiteY66" fmla="*/ 2574 h 10000"/>
              <a:gd name="connsiteX67" fmla="*/ 474 w 10000"/>
              <a:gd name="connsiteY67" fmla="*/ 2783 h 10000"/>
              <a:gd name="connsiteX68" fmla="*/ 263 w 10000"/>
              <a:gd name="connsiteY68" fmla="*/ 3411 h 10000"/>
              <a:gd name="connsiteX69" fmla="*/ 158 w 10000"/>
              <a:gd name="connsiteY69" fmla="*/ 3568 h 10000"/>
              <a:gd name="connsiteX70" fmla="*/ 0 w 10000"/>
              <a:gd name="connsiteY70" fmla="*/ 5607 h 10000"/>
              <a:gd name="connsiteX71" fmla="*/ 0 w 10000"/>
              <a:gd name="connsiteY71" fmla="*/ 5607 h 10000"/>
              <a:gd name="connsiteX72" fmla="*/ 158 w 10000"/>
              <a:gd name="connsiteY72" fmla="*/ 5816 h 10000"/>
              <a:gd name="connsiteX73" fmla="*/ 105 w 10000"/>
              <a:gd name="connsiteY73" fmla="*/ 5816 h 10000"/>
              <a:gd name="connsiteX74" fmla="*/ 158 w 10000"/>
              <a:gd name="connsiteY74" fmla="*/ 6182 h 10000"/>
              <a:gd name="connsiteX75" fmla="*/ 158 w 10000"/>
              <a:gd name="connsiteY75" fmla="*/ 6182 h 10000"/>
              <a:gd name="connsiteX76" fmla="*/ 263 w 10000"/>
              <a:gd name="connsiteY76" fmla="*/ 6496 h 10000"/>
              <a:gd name="connsiteX77" fmla="*/ 263 w 10000"/>
              <a:gd name="connsiteY77" fmla="*/ 6549 h 10000"/>
              <a:gd name="connsiteX78" fmla="*/ 263 w 10000"/>
              <a:gd name="connsiteY78" fmla="*/ 6601 h 10000"/>
              <a:gd name="connsiteX79" fmla="*/ 211 w 10000"/>
              <a:gd name="connsiteY79" fmla="*/ 6549 h 10000"/>
              <a:gd name="connsiteX80" fmla="*/ 2105 w 10000"/>
              <a:gd name="connsiteY80" fmla="*/ 9059 h 10000"/>
              <a:gd name="connsiteX81" fmla="*/ 2053 w 10000"/>
              <a:gd name="connsiteY81" fmla="*/ 9006 h 10000"/>
              <a:gd name="connsiteX82" fmla="*/ 2263 w 10000"/>
              <a:gd name="connsiteY82" fmla="*/ 9111 h 10000"/>
              <a:gd name="connsiteX83" fmla="*/ 2211 w 10000"/>
              <a:gd name="connsiteY83" fmla="*/ 9111 h 10000"/>
              <a:gd name="connsiteX84" fmla="*/ 2947 w 10000"/>
              <a:gd name="connsiteY84" fmla="*/ 9529 h 10000"/>
              <a:gd name="connsiteX85" fmla="*/ 2895 w 10000"/>
              <a:gd name="connsiteY85" fmla="*/ 9529 h 10000"/>
              <a:gd name="connsiteX86" fmla="*/ 3263 w 10000"/>
              <a:gd name="connsiteY86" fmla="*/ 9633 h 10000"/>
              <a:gd name="connsiteX87" fmla="*/ 3263 w 10000"/>
              <a:gd name="connsiteY87" fmla="*/ 9687 h 10000"/>
              <a:gd name="connsiteX88" fmla="*/ 4842 w 10000"/>
              <a:gd name="connsiteY88" fmla="*/ 10000 h 10000"/>
              <a:gd name="connsiteX89" fmla="*/ 6211 w 10000"/>
              <a:gd name="connsiteY89" fmla="*/ 9791 h 10000"/>
              <a:gd name="connsiteX90" fmla="*/ 6211 w 10000"/>
              <a:gd name="connsiteY90" fmla="*/ 9791 h 10000"/>
              <a:gd name="connsiteX91" fmla="*/ 7842 w 10000"/>
              <a:gd name="connsiteY91" fmla="*/ 9059 h 10000"/>
              <a:gd name="connsiteX92" fmla="*/ 8368 w 10000"/>
              <a:gd name="connsiteY92" fmla="*/ 8640 h 10000"/>
              <a:gd name="connsiteX93" fmla="*/ 8368 w 10000"/>
              <a:gd name="connsiteY93" fmla="*/ 8640 h 10000"/>
              <a:gd name="connsiteX94" fmla="*/ 9263 w 10000"/>
              <a:gd name="connsiteY94" fmla="*/ 7594 h 10000"/>
              <a:gd name="connsiteX95" fmla="*/ 9263 w 10000"/>
              <a:gd name="connsiteY95" fmla="*/ 7646 h 10000"/>
              <a:gd name="connsiteX96" fmla="*/ 9316 w 10000"/>
              <a:gd name="connsiteY96" fmla="*/ 7437 h 10000"/>
              <a:gd name="connsiteX97" fmla="*/ 9368 w 10000"/>
              <a:gd name="connsiteY97" fmla="*/ 7385 h 10000"/>
              <a:gd name="connsiteX98" fmla="*/ 9737 w 10000"/>
              <a:gd name="connsiteY98" fmla="*/ 6496 h 10000"/>
              <a:gd name="connsiteX99" fmla="*/ 9737 w 10000"/>
              <a:gd name="connsiteY99" fmla="*/ 6549 h 10000"/>
              <a:gd name="connsiteX100" fmla="*/ 9789 w 10000"/>
              <a:gd name="connsiteY100" fmla="*/ 6287 h 10000"/>
              <a:gd name="connsiteX101" fmla="*/ 9789 w 10000"/>
              <a:gd name="connsiteY101" fmla="*/ 6287 h 10000"/>
              <a:gd name="connsiteX102" fmla="*/ 9947 w 10000"/>
              <a:gd name="connsiteY102" fmla="*/ 5346 h 10000"/>
              <a:gd name="connsiteX103" fmla="*/ 10000 w 10000"/>
              <a:gd name="connsiteY103" fmla="*/ 5398 h 10000"/>
              <a:gd name="connsiteX104" fmla="*/ 10000 w 10000"/>
              <a:gd name="connsiteY104" fmla="*/ 4718 h 10000"/>
              <a:gd name="connsiteX105" fmla="*/ 10000 w 10000"/>
              <a:gd name="connsiteY105" fmla="*/ 4771 h 10000"/>
              <a:gd name="connsiteX106" fmla="*/ 10000 w 10000"/>
              <a:gd name="connsiteY106" fmla="*/ 4666 h 10000"/>
              <a:gd name="connsiteX107" fmla="*/ 10000 w 10000"/>
              <a:gd name="connsiteY107" fmla="*/ 4666 h 10000"/>
              <a:gd name="connsiteX108" fmla="*/ 9842 w 10000"/>
              <a:gd name="connsiteY108" fmla="*/ 388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0000" h="10000">
                <a:moveTo>
                  <a:pt x="9842" y="3881"/>
                </a:moveTo>
                <a:lnTo>
                  <a:pt x="9895" y="3881"/>
                </a:lnTo>
                <a:cubicBezTo>
                  <a:pt x="9789" y="3672"/>
                  <a:pt x="9737" y="3358"/>
                  <a:pt x="9632" y="3149"/>
                </a:cubicBezTo>
                <a:lnTo>
                  <a:pt x="9632" y="3149"/>
                </a:lnTo>
                <a:cubicBezTo>
                  <a:pt x="9421" y="2574"/>
                  <a:pt x="9053" y="2050"/>
                  <a:pt x="8579" y="1633"/>
                </a:cubicBezTo>
                <a:lnTo>
                  <a:pt x="8579" y="1633"/>
                </a:lnTo>
                <a:lnTo>
                  <a:pt x="8526" y="1580"/>
                </a:lnTo>
                <a:lnTo>
                  <a:pt x="8526" y="1580"/>
                </a:lnTo>
                <a:cubicBezTo>
                  <a:pt x="8474" y="1423"/>
                  <a:pt x="8211" y="1318"/>
                  <a:pt x="8158" y="1266"/>
                </a:cubicBezTo>
                <a:lnTo>
                  <a:pt x="8158" y="1266"/>
                </a:lnTo>
                <a:cubicBezTo>
                  <a:pt x="7737" y="953"/>
                  <a:pt x="7263" y="691"/>
                  <a:pt x="6789" y="534"/>
                </a:cubicBezTo>
                <a:cubicBezTo>
                  <a:pt x="6737" y="534"/>
                  <a:pt x="6737" y="482"/>
                  <a:pt x="6789" y="482"/>
                </a:cubicBezTo>
                <a:cubicBezTo>
                  <a:pt x="6316" y="430"/>
                  <a:pt x="5780" y="211"/>
                  <a:pt x="5359" y="158"/>
                </a:cubicBezTo>
                <a:cubicBezTo>
                  <a:pt x="5359" y="211"/>
                  <a:pt x="5429" y="314"/>
                  <a:pt x="5377" y="314"/>
                </a:cubicBezTo>
                <a:cubicBezTo>
                  <a:pt x="5482" y="366"/>
                  <a:pt x="5765" y="323"/>
                  <a:pt x="5842" y="325"/>
                </a:cubicBezTo>
                <a:lnTo>
                  <a:pt x="5842" y="325"/>
                </a:lnTo>
                <a:cubicBezTo>
                  <a:pt x="5895" y="378"/>
                  <a:pt x="5842" y="273"/>
                  <a:pt x="5947" y="325"/>
                </a:cubicBezTo>
                <a:cubicBezTo>
                  <a:pt x="6000" y="325"/>
                  <a:pt x="5947" y="325"/>
                  <a:pt x="5947" y="378"/>
                </a:cubicBezTo>
                <a:cubicBezTo>
                  <a:pt x="6158" y="378"/>
                  <a:pt x="6316" y="430"/>
                  <a:pt x="6526" y="482"/>
                </a:cubicBezTo>
                <a:cubicBezTo>
                  <a:pt x="6579" y="534"/>
                  <a:pt x="6737" y="534"/>
                  <a:pt x="6789" y="586"/>
                </a:cubicBezTo>
                <a:cubicBezTo>
                  <a:pt x="6842" y="586"/>
                  <a:pt x="6895" y="639"/>
                  <a:pt x="6895" y="586"/>
                </a:cubicBezTo>
                <a:cubicBezTo>
                  <a:pt x="7526" y="901"/>
                  <a:pt x="8158" y="1266"/>
                  <a:pt x="8632" y="1789"/>
                </a:cubicBezTo>
                <a:cubicBezTo>
                  <a:pt x="8947" y="1998"/>
                  <a:pt x="9105" y="2365"/>
                  <a:pt x="9316" y="2730"/>
                </a:cubicBezTo>
                <a:lnTo>
                  <a:pt x="9316" y="2730"/>
                </a:lnTo>
                <a:cubicBezTo>
                  <a:pt x="9368" y="2836"/>
                  <a:pt x="9474" y="2992"/>
                  <a:pt x="9526" y="3149"/>
                </a:cubicBezTo>
                <a:cubicBezTo>
                  <a:pt x="9544" y="3184"/>
                  <a:pt x="9561" y="3218"/>
                  <a:pt x="9579" y="3253"/>
                </a:cubicBezTo>
                <a:cubicBezTo>
                  <a:pt x="9895" y="4143"/>
                  <a:pt x="10000" y="5084"/>
                  <a:pt x="9789" y="6026"/>
                </a:cubicBezTo>
                <a:cubicBezTo>
                  <a:pt x="9526" y="7071"/>
                  <a:pt x="8947" y="7856"/>
                  <a:pt x="8263" y="8640"/>
                </a:cubicBezTo>
                <a:lnTo>
                  <a:pt x="8263" y="8588"/>
                </a:lnTo>
                <a:cubicBezTo>
                  <a:pt x="8053" y="8797"/>
                  <a:pt x="7789" y="8954"/>
                  <a:pt x="7579" y="9111"/>
                </a:cubicBezTo>
                <a:lnTo>
                  <a:pt x="7579" y="9111"/>
                </a:lnTo>
                <a:cubicBezTo>
                  <a:pt x="7000" y="9529"/>
                  <a:pt x="6211" y="9739"/>
                  <a:pt x="5579" y="9843"/>
                </a:cubicBezTo>
                <a:cubicBezTo>
                  <a:pt x="4737" y="9948"/>
                  <a:pt x="3737" y="9791"/>
                  <a:pt x="2947" y="9425"/>
                </a:cubicBezTo>
                <a:lnTo>
                  <a:pt x="2947" y="9425"/>
                </a:lnTo>
                <a:cubicBezTo>
                  <a:pt x="2263" y="9111"/>
                  <a:pt x="1789" y="8640"/>
                  <a:pt x="1316" y="8117"/>
                </a:cubicBezTo>
                <a:cubicBezTo>
                  <a:pt x="895" y="7542"/>
                  <a:pt x="421" y="6914"/>
                  <a:pt x="263" y="6182"/>
                </a:cubicBezTo>
                <a:cubicBezTo>
                  <a:pt x="211" y="5711"/>
                  <a:pt x="0" y="5136"/>
                  <a:pt x="105" y="4718"/>
                </a:cubicBezTo>
                <a:cubicBezTo>
                  <a:pt x="316" y="3829"/>
                  <a:pt x="526" y="3044"/>
                  <a:pt x="947" y="2260"/>
                </a:cubicBezTo>
                <a:cubicBezTo>
                  <a:pt x="1421" y="1580"/>
                  <a:pt x="2000" y="953"/>
                  <a:pt x="2737" y="639"/>
                </a:cubicBezTo>
                <a:cubicBezTo>
                  <a:pt x="3053" y="430"/>
                  <a:pt x="3474" y="378"/>
                  <a:pt x="3895" y="273"/>
                </a:cubicBezTo>
                <a:lnTo>
                  <a:pt x="3895" y="273"/>
                </a:lnTo>
                <a:cubicBezTo>
                  <a:pt x="4053" y="273"/>
                  <a:pt x="4158" y="115"/>
                  <a:pt x="4263" y="220"/>
                </a:cubicBezTo>
                <a:lnTo>
                  <a:pt x="4263" y="220"/>
                </a:lnTo>
                <a:cubicBezTo>
                  <a:pt x="4368" y="220"/>
                  <a:pt x="4421" y="63"/>
                  <a:pt x="4474" y="115"/>
                </a:cubicBezTo>
                <a:lnTo>
                  <a:pt x="4526" y="115"/>
                </a:lnTo>
                <a:cubicBezTo>
                  <a:pt x="4579" y="63"/>
                  <a:pt x="4526" y="115"/>
                  <a:pt x="4579" y="115"/>
                </a:cubicBezTo>
                <a:cubicBezTo>
                  <a:pt x="4632" y="115"/>
                  <a:pt x="4579" y="63"/>
                  <a:pt x="4684" y="115"/>
                </a:cubicBezTo>
                <a:cubicBezTo>
                  <a:pt x="4684" y="168"/>
                  <a:pt x="4895" y="63"/>
                  <a:pt x="4895" y="168"/>
                </a:cubicBezTo>
                <a:cubicBezTo>
                  <a:pt x="4842" y="168"/>
                  <a:pt x="5000" y="220"/>
                  <a:pt x="4895" y="220"/>
                </a:cubicBezTo>
                <a:cubicBezTo>
                  <a:pt x="4904" y="203"/>
                  <a:pt x="4973" y="98"/>
                  <a:pt x="4947" y="63"/>
                </a:cubicBezTo>
                <a:cubicBezTo>
                  <a:pt x="4842" y="63"/>
                  <a:pt x="4842" y="11"/>
                  <a:pt x="4737" y="11"/>
                </a:cubicBezTo>
                <a:lnTo>
                  <a:pt x="4737" y="11"/>
                </a:lnTo>
                <a:lnTo>
                  <a:pt x="4526" y="11"/>
                </a:lnTo>
                <a:lnTo>
                  <a:pt x="4526" y="11"/>
                </a:lnTo>
                <a:cubicBezTo>
                  <a:pt x="4474" y="-41"/>
                  <a:pt x="4368" y="115"/>
                  <a:pt x="4421" y="11"/>
                </a:cubicBezTo>
                <a:cubicBezTo>
                  <a:pt x="4158" y="63"/>
                  <a:pt x="3842" y="115"/>
                  <a:pt x="3579" y="220"/>
                </a:cubicBezTo>
                <a:cubicBezTo>
                  <a:pt x="3526" y="273"/>
                  <a:pt x="3316" y="273"/>
                  <a:pt x="3421" y="325"/>
                </a:cubicBezTo>
                <a:cubicBezTo>
                  <a:pt x="3316" y="273"/>
                  <a:pt x="3105" y="378"/>
                  <a:pt x="3053" y="378"/>
                </a:cubicBezTo>
                <a:lnTo>
                  <a:pt x="3053" y="378"/>
                </a:lnTo>
                <a:cubicBezTo>
                  <a:pt x="2895" y="378"/>
                  <a:pt x="2895" y="534"/>
                  <a:pt x="2737" y="482"/>
                </a:cubicBezTo>
                <a:cubicBezTo>
                  <a:pt x="2737" y="586"/>
                  <a:pt x="2474" y="586"/>
                  <a:pt x="2474" y="691"/>
                </a:cubicBezTo>
                <a:lnTo>
                  <a:pt x="2421" y="691"/>
                </a:lnTo>
                <a:cubicBezTo>
                  <a:pt x="2211" y="847"/>
                  <a:pt x="1947" y="1005"/>
                  <a:pt x="1737" y="1162"/>
                </a:cubicBezTo>
                <a:cubicBezTo>
                  <a:pt x="1632" y="1318"/>
                  <a:pt x="1368" y="1423"/>
                  <a:pt x="1316" y="1633"/>
                </a:cubicBezTo>
                <a:cubicBezTo>
                  <a:pt x="1211" y="1685"/>
                  <a:pt x="1053" y="1842"/>
                  <a:pt x="947" y="2050"/>
                </a:cubicBezTo>
                <a:lnTo>
                  <a:pt x="947" y="1998"/>
                </a:lnTo>
                <a:cubicBezTo>
                  <a:pt x="842" y="2208"/>
                  <a:pt x="684" y="2417"/>
                  <a:pt x="684" y="2574"/>
                </a:cubicBezTo>
                <a:cubicBezTo>
                  <a:pt x="579" y="2574"/>
                  <a:pt x="526" y="2678"/>
                  <a:pt x="474" y="2783"/>
                </a:cubicBezTo>
                <a:cubicBezTo>
                  <a:pt x="421" y="2888"/>
                  <a:pt x="316" y="3149"/>
                  <a:pt x="263" y="3411"/>
                </a:cubicBezTo>
                <a:cubicBezTo>
                  <a:pt x="211" y="3411"/>
                  <a:pt x="211" y="3568"/>
                  <a:pt x="158" y="3568"/>
                </a:cubicBezTo>
                <a:cubicBezTo>
                  <a:pt x="105" y="4195"/>
                  <a:pt x="0" y="4927"/>
                  <a:pt x="0" y="5607"/>
                </a:cubicBezTo>
                <a:lnTo>
                  <a:pt x="0" y="5607"/>
                </a:lnTo>
                <a:cubicBezTo>
                  <a:pt x="0" y="5659"/>
                  <a:pt x="105" y="5764"/>
                  <a:pt x="158" y="5816"/>
                </a:cubicBezTo>
                <a:lnTo>
                  <a:pt x="105" y="5816"/>
                </a:lnTo>
                <a:cubicBezTo>
                  <a:pt x="158" y="5921"/>
                  <a:pt x="158" y="6078"/>
                  <a:pt x="158" y="6182"/>
                </a:cubicBezTo>
                <a:lnTo>
                  <a:pt x="158" y="6182"/>
                </a:lnTo>
                <a:cubicBezTo>
                  <a:pt x="211" y="6287"/>
                  <a:pt x="158" y="6391"/>
                  <a:pt x="263" y="6496"/>
                </a:cubicBezTo>
                <a:lnTo>
                  <a:pt x="263" y="6549"/>
                </a:lnTo>
                <a:lnTo>
                  <a:pt x="263" y="6601"/>
                </a:lnTo>
                <a:lnTo>
                  <a:pt x="211" y="6549"/>
                </a:lnTo>
                <a:cubicBezTo>
                  <a:pt x="526" y="7542"/>
                  <a:pt x="1263" y="8432"/>
                  <a:pt x="2105" y="9059"/>
                </a:cubicBezTo>
                <a:cubicBezTo>
                  <a:pt x="2088" y="9041"/>
                  <a:pt x="2070" y="9024"/>
                  <a:pt x="2053" y="9006"/>
                </a:cubicBezTo>
                <a:lnTo>
                  <a:pt x="2263" y="9111"/>
                </a:lnTo>
                <a:lnTo>
                  <a:pt x="2211" y="9111"/>
                </a:lnTo>
                <a:cubicBezTo>
                  <a:pt x="2421" y="9320"/>
                  <a:pt x="2684" y="9372"/>
                  <a:pt x="2947" y="9529"/>
                </a:cubicBezTo>
                <a:lnTo>
                  <a:pt x="2895" y="9529"/>
                </a:lnTo>
                <a:cubicBezTo>
                  <a:pt x="3105" y="9581"/>
                  <a:pt x="3158" y="9687"/>
                  <a:pt x="3263" y="9633"/>
                </a:cubicBezTo>
                <a:lnTo>
                  <a:pt x="3263" y="9687"/>
                </a:lnTo>
                <a:cubicBezTo>
                  <a:pt x="3789" y="9843"/>
                  <a:pt x="4316" y="9948"/>
                  <a:pt x="4842" y="10000"/>
                </a:cubicBezTo>
                <a:cubicBezTo>
                  <a:pt x="5263" y="9948"/>
                  <a:pt x="5789" y="9948"/>
                  <a:pt x="6211" y="9791"/>
                </a:cubicBezTo>
                <a:lnTo>
                  <a:pt x="6211" y="9791"/>
                </a:lnTo>
                <a:cubicBezTo>
                  <a:pt x="6737" y="9633"/>
                  <a:pt x="7368" y="9425"/>
                  <a:pt x="7842" y="9059"/>
                </a:cubicBezTo>
                <a:cubicBezTo>
                  <a:pt x="8053" y="8954"/>
                  <a:pt x="8211" y="8797"/>
                  <a:pt x="8368" y="8640"/>
                </a:cubicBezTo>
                <a:lnTo>
                  <a:pt x="8368" y="8640"/>
                </a:lnTo>
                <a:cubicBezTo>
                  <a:pt x="8632" y="8326"/>
                  <a:pt x="9053" y="8065"/>
                  <a:pt x="9263" y="7594"/>
                </a:cubicBezTo>
                <a:lnTo>
                  <a:pt x="9263" y="7646"/>
                </a:lnTo>
                <a:cubicBezTo>
                  <a:pt x="9263" y="7594"/>
                  <a:pt x="9421" y="7437"/>
                  <a:pt x="9316" y="7437"/>
                </a:cubicBezTo>
                <a:lnTo>
                  <a:pt x="9368" y="7385"/>
                </a:lnTo>
                <a:cubicBezTo>
                  <a:pt x="9421" y="7071"/>
                  <a:pt x="9684" y="6914"/>
                  <a:pt x="9737" y="6496"/>
                </a:cubicBezTo>
                <a:lnTo>
                  <a:pt x="9737" y="6549"/>
                </a:lnTo>
                <a:cubicBezTo>
                  <a:pt x="9737" y="6443"/>
                  <a:pt x="9789" y="6339"/>
                  <a:pt x="9789" y="6287"/>
                </a:cubicBezTo>
                <a:lnTo>
                  <a:pt x="9789" y="6287"/>
                </a:lnTo>
                <a:cubicBezTo>
                  <a:pt x="9947" y="6026"/>
                  <a:pt x="9947" y="5659"/>
                  <a:pt x="9947" y="5346"/>
                </a:cubicBezTo>
                <a:cubicBezTo>
                  <a:pt x="9965" y="5363"/>
                  <a:pt x="9982" y="5381"/>
                  <a:pt x="10000" y="5398"/>
                </a:cubicBezTo>
                <a:lnTo>
                  <a:pt x="10000" y="4718"/>
                </a:lnTo>
                <a:lnTo>
                  <a:pt x="10000" y="4771"/>
                </a:lnTo>
                <a:lnTo>
                  <a:pt x="10000" y="4666"/>
                </a:lnTo>
                <a:lnTo>
                  <a:pt x="10000" y="4666"/>
                </a:lnTo>
                <a:cubicBezTo>
                  <a:pt x="10000" y="4352"/>
                  <a:pt x="9947" y="4143"/>
                  <a:pt x="9842" y="3881"/>
                </a:cubicBez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52937" y="2963161"/>
            <a:ext cx="8018412" cy="1150306"/>
            <a:chOff x="458062" y="1320104"/>
            <a:chExt cx="8018412" cy="1150306"/>
          </a:xfrm>
        </p:grpSpPr>
        <p:sp>
          <p:nvSpPr>
            <p:cNvPr id="53" name="Oval 52"/>
            <p:cNvSpPr/>
            <p:nvPr/>
          </p:nvSpPr>
          <p:spPr>
            <a:xfrm>
              <a:off x="458062" y="1320104"/>
              <a:ext cx="8018412" cy="1150306"/>
            </a:xfrm>
            <a:prstGeom prst="ellipse">
              <a:avLst/>
            </a:prstGeom>
            <a:gradFill>
              <a:gsLst>
                <a:gs pos="100000">
                  <a:schemeClr val="tx2">
                    <a:lumMod val="60000"/>
                    <a:lumOff val="40000"/>
                  </a:schemeClr>
                </a:gs>
                <a:gs pos="0">
                  <a:schemeClr val="tx2"/>
                </a:gs>
              </a:gsLst>
              <a:lin ang="16200000" scaled="1"/>
            </a:gradFill>
            <a:ln>
              <a:noFill/>
            </a:ln>
            <a:effectLst>
              <a:innerShdw blurRad="2032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5576" y="1390129"/>
              <a:ext cx="7632848" cy="95875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algn="ctr"/>
              <a:r>
                <a:rPr lang="ru-RU" sz="4400" dirty="0" smtClean="0">
                  <a:solidFill>
                    <a:prstClr val="white"/>
                  </a:solidFill>
                </a:rPr>
                <a:t>Практические задания</a:t>
              </a:r>
              <a:endParaRPr lang="en-GB" sz="4400" dirty="0">
                <a:solidFill>
                  <a:prstClr val="white"/>
                </a:solidFill>
              </a:endParaRPr>
            </a:p>
          </p:txBody>
        </p:sp>
      </p:grpSp>
      <p:sp>
        <p:nvSpPr>
          <p:cNvPr id="55" name="Freeform 218"/>
          <p:cNvSpPr>
            <a:spLocks/>
          </p:cNvSpPr>
          <p:nvPr/>
        </p:nvSpPr>
        <p:spPr bwMode="auto">
          <a:xfrm>
            <a:off x="442020" y="2939466"/>
            <a:ext cx="8103642" cy="1150306"/>
          </a:xfrm>
          <a:custGeom>
            <a:avLst/>
            <a:gdLst>
              <a:gd name="T0" fmla="*/ 188 w 190"/>
              <a:gd name="T1" fmla="*/ 75 h 192"/>
              <a:gd name="T2" fmla="*/ 183 w 190"/>
              <a:gd name="T3" fmla="*/ 61 h 192"/>
              <a:gd name="T4" fmla="*/ 163 w 190"/>
              <a:gd name="T5" fmla="*/ 32 h 192"/>
              <a:gd name="T6" fmla="*/ 162 w 190"/>
              <a:gd name="T7" fmla="*/ 31 h 192"/>
              <a:gd name="T8" fmla="*/ 155 w 190"/>
              <a:gd name="T9" fmla="*/ 25 h 192"/>
              <a:gd name="T10" fmla="*/ 129 w 190"/>
              <a:gd name="T11" fmla="*/ 10 h 192"/>
              <a:gd name="T12" fmla="*/ 104 w 190"/>
              <a:gd name="T13" fmla="*/ 6 h 192"/>
              <a:gd name="T14" fmla="*/ 111 w 190"/>
              <a:gd name="T15" fmla="*/ 7 h 192"/>
              <a:gd name="T16" fmla="*/ 113 w 190"/>
              <a:gd name="T17" fmla="*/ 8 h 192"/>
              <a:gd name="T18" fmla="*/ 129 w 190"/>
              <a:gd name="T19" fmla="*/ 12 h 192"/>
              <a:gd name="T20" fmla="*/ 164 w 190"/>
              <a:gd name="T21" fmla="*/ 35 h 192"/>
              <a:gd name="T22" fmla="*/ 177 w 190"/>
              <a:gd name="T23" fmla="*/ 53 h 192"/>
              <a:gd name="T24" fmla="*/ 182 w 190"/>
              <a:gd name="T25" fmla="*/ 63 h 192"/>
              <a:gd name="T26" fmla="*/ 157 w 190"/>
              <a:gd name="T27" fmla="*/ 166 h 192"/>
              <a:gd name="T28" fmla="*/ 144 w 190"/>
              <a:gd name="T29" fmla="*/ 175 h 192"/>
              <a:gd name="T30" fmla="*/ 106 w 190"/>
              <a:gd name="T31" fmla="*/ 189 h 192"/>
              <a:gd name="T32" fmla="*/ 56 w 190"/>
              <a:gd name="T33" fmla="*/ 181 h 192"/>
              <a:gd name="T34" fmla="*/ 5 w 190"/>
              <a:gd name="T35" fmla="*/ 119 h 192"/>
              <a:gd name="T36" fmla="*/ 18 w 190"/>
              <a:gd name="T37" fmla="*/ 44 h 192"/>
              <a:gd name="T38" fmla="*/ 74 w 190"/>
              <a:gd name="T39" fmla="*/ 6 h 192"/>
              <a:gd name="T40" fmla="*/ 81 w 190"/>
              <a:gd name="T41" fmla="*/ 5 h 192"/>
              <a:gd name="T42" fmla="*/ 85 w 190"/>
              <a:gd name="T43" fmla="*/ 3 h 192"/>
              <a:gd name="T44" fmla="*/ 87 w 190"/>
              <a:gd name="T45" fmla="*/ 3 h 192"/>
              <a:gd name="T46" fmla="*/ 93 w 190"/>
              <a:gd name="T47" fmla="*/ 4 h 192"/>
              <a:gd name="T48" fmla="*/ 96 w 190"/>
              <a:gd name="T49" fmla="*/ 4 h 192"/>
              <a:gd name="T50" fmla="*/ 95 w 190"/>
              <a:gd name="T51" fmla="*/ 3 h 192"/>
              <a:gd name="T52" fmla="*/ 90 w 190"/>
              <a:gd name="T53" fmla="*/ 1 h 192"/>
              <a:gd name="T54" fmla="*/ 86 w 190"/>
              <a:gd name="T55" fmla="*/ 1 h 192"/>
              <a:gd name="T56" fmla="*/ 84 w 190"/>
              <a:gd name="T57" fmla="*/ 1 h 192"/>
              <a:gd name="T58" fmla="*/ 65 w 190"/>
              <a:gd name="T59" fmla="*/ 7 h 192"/>
              <a:gd name="T60" fmla="*/ 58 w 190"/>
              <a:gd name="T61" fmla="*/ 8 h 192"/>
              <a:gd name="T62" fmla="*/ 47 w 190"/>
              <a:gd name="T63" fmla="*/ 14 h 192"/>
              <a:gd name="T64" fmla="*/ 33 w 190"/>
              <a:gd name="T65" fmla="*/ 23 h 192"/>
              <a:gd name="T66" fmla="*/ 18 w 190"/>
              <a:gd name="T67" fmla="*/ 40 h 192"/>
              <a:gd name="T68" fmla="*/ 13 w 190"/>
              <a:gd name="T69" fmla="*/ 50 h 192"/>
              <a:gd name="T70" fmla="*/ 5 w 190"/>
              <a:gd name="T71" fmla="*/ 66 h 192"/>
              <a:gd name="T72" fmla="*/ 0 w 190"/>
              <a:gd name="T73" fmla="*/ 108 h 192"/>
              <a:gd name="T74" fmla="*/ 3 w 190"/>
              <a:gd name="T75" fmla="*/ 112 h 192"/>
              <a:gd name="T76" fmla="*/ 3 w 190"/>
              <a:gd name="T77" fmla="*/ 119 h 192"/>
              <a:gd name="T78" fmla="*/ 5 w 190"/>
              <a:gd name="T79" fmla="*/ 125 h 192"/>
              <a:gd name="T80" fmla="*/ 5 w 190"/>
              <a:gd name="T81" fmla="*/ 127 h 192"/>
              <a:gd name="T82" fmla="*/ 40 w 190"/>
              <a:gd name="T83" fmla="*/ 174 h 192"/>
              <a:gd name="T84" fmla="*/ 43 w 190"/>
              <a:gd name="T85" fmla="*/ 175 h 192"/>
              <a:gd name="T86" fmla="*/ 56 w 190"/>
              <a:gd name="T87" fmla="*/ 183 h 192"/>
              <a:gd name="T88" fmla="*/ 62 w 190"/>
              <a:gd name="T89" fmla="*/ 185 h 192"/>
              <a:gd name="T90" fmla="*/ 92 w 190"/>
              <a:gd name="T91" fmla="*/ 192 h 192"/>
              <a:gd name="T92" fmla="*/ 118 w 190"/>
              <a:gd name="T93" fmla="*/ 188 h 192"/>
              <a:gd name="T94" fmla="*/ 159 w 190"/>
              <a:gd name="T95" fmla="*/ 166 h 192"/>
              <a:gd name="T96" fmla="*/ 176 w 190"/>
              <a:gd name="T97" fmla="*/ 146 h 192"/>
              <a:gd name="T98" fmla="*/ 177 w 190"/>
              <a:gd name="T99" fmla="*/ 143 h 192"/>
              <a:gd name="T100" fmla="*/ 185 w 190"/>
              <a:gd name="T101" fmla="*/ 125 h 192"/>
              <a:gd name="T102" fmla="*/ 186 w 190"/>
              <a:gd name="T103" fmla="*/ 121 h 192"/>
              <a:gd name="T104" fmla="*/ 189 w 190"/>
              <a:gd name="T105" fmla="*/ 103 h 192"/>
              <a:gd name="T106" fmla="*/ 190 w 190"/>
              <a:gd name="T107" fmla="*/ 91 h 192"/>
              <a:gd name="T108" fmla="*/ 190 w 190"/>
              <a:gd name="T109" fmla="*/ 90 h 192"/>
              <a:gd name="T110" fmla="*/ 187 w 190"/>
              <a:gd name="T111" fmla="*/ 75 h 192"/>
              <a:gd name="connsiteX0" fmla="*/ 9842 w 10000"/>
              <a:gd name="connsiteY0" fmla="*/ 3865 h 9959"/>
              <a:gd name="connsiteX1" fmla="*/ 9895 w 10000"/>
              <a:gd name="connsiteY1" fmla="*/ 3865 h 9959"/>
              <a:gd name="connsiteX2" fmla="*/ 9632 w 10000"/>
              <a:gd name="connsiteY2" fmla="*/ 3136 h 9959"/>
              <a:gd name="connsiteX3" fmla="*/ 9632 w 10000"/>
              <a:gd name="connsiteY3" fmla="*/ 3136 h 9959"/>
              <a:gd name="connsiteX4" fmla="*/ 8579 w 10000"/>
              <a:gd name="connsiteY4" fmla="*/ 1626 h 9959"/>
              <a:gd name="connsiteX5" fmla="*/ 8579 w 10000"/>
              <a:gd name="connsiteY5" fmla="*/ 1626 h 9959"/>
              <a:gd name="connsiteX6" fmla="*/ 8526 w 10000"/>
              <a:gd name="connsiteY6" fmla="*/ 1574 h 9959"/>
              <a:gd name="connsiteX7" fmla="*/ 8526 w 10000"/>
              <a:gd name="connsiteY7" fmla="*/ 1574 h 9959"/>
              <a:gd name="connsiteX8" fmla="*/ 8158 w 10000"/>
              <a:gd name="connsiteY8" fmla="*/ 1261 h 9959"/>
              <a:gd name="connsiteX9" fmla="*/ 8158 w 10000"/>
              <a:gd name="connsiteY9" fmla="*/ 1261 h 9959"/>
              <a:gd name="connsiteX10" fmla="*/ 6789 w 10000"/>
              <a:gd name="connsiteY10" fmla="*/ 532 h 9959"/>
              <a:gd name="connsiteX11" fmla="*/ 6789 w 10000"/>
              <a:gd name="connsiteY11" fmla="*/ 480 h 9959"/>
              <a:gd name="connsiteX12" fmla="*/ 5474 w 10000"/>
              <a:gd name="connsiteY12" fmla="*/ 219 h 9959"/>
              <a:gd name="connsiteX13" fmla="*/ 5474 w 10000"/>
              <a:gd name="connsiteY13" fmla="*/ 272 h 9959"/>
              <a:gd name="connsiteX14" fmla="*/ 5842 w 10000"/>
              <a:gd name="connsiteY14" fmla="*/ 324 h 9959"/>
              <a:gd name="connsiteX15" fmla="*/ 5842 w 10000"/>
              <a:gd name="connsiteY15" fmla="*/ 324 h 9959"/>
              <a:gd name="connsiteX16" fmla="*/ 5947 w 10000"/>
              <a:gd name="connsiteY16" fmla="*/ 324 h 9959"/>
              <a:gd name="connsiteX17" fmla="*/ 5947 w 10000"/>
              <a:gd name="connsiteY17" fmla="*/ 376 h 9959"/>
              <a:gd name="connsiteX18" fmla="*/ 6526 w 10000"/>
              <a:gd name="connsiteY18" fmla="*/ 480 h 9959"/>
              <a:gd name="connsiteX19" fmla="*/ 6789 w 10000"/>
              <a:gd name="connsiteY19" fmla="*/ 584 h 9959"/>
              <a:gd name="connsiteX20" fmla="*/ 6895 w 10000"/>
              <a:gd name="connsiteY20" fmla="*/ 584 h 9959"/>
              <a:gd name="connsiteX21" fmla="*/ 8632 w 10000"/>
              <a:gd name="connsiteY21" fmla="*/ 1782 h 9959"/>
              <a:gd name="connsiteX22" fmla="*/ 9316 w 10000"/>
              <a:gd name="connsiteY22" fmla="*/ 2719 h 9959"/>
              <a:gd name="connsiteX23" fmla="*/ 9316 w 10000"/>
              <a:gd name="connsiteY23" fmla="*/ 2719 h 9959"/>
              <a:gd name="connsiteX24" fmla="*/ 9526 w 10000"/>
              <a:gd name="connsiteY24" fmla="*/ 3136 h 9959"/>
              <a:gd name="connsiteX25" fmla="*/ 9579 w 10000"/>
              <a:gd name="connsiteY25" fmla="*/ 3240 h 9959"/>
              <a:gd name="connsiteX26" fmla="*/ 9789 w 10000"/>
              <a:gd name="connsiteY26" fmla="*/ 6001 h 9959"/>
              <a:gd name="connsiteX27" fmla="*/ 8263 w 10000"/>
              <a:gd name="connsiteY27" fmla="*/ 8605 h 9959"/>
              <a:gd name="connsiteX28" fmla="*/ 8263 w 10000"/>
              <a:gd name="connsiteY28" fmla="*/ 8553 h 9959"/>
              <a:gd name="connsiteX29" fmla="*/ 7579 w 10000"/>
              <a:gd name="connsiteY29" fmla="*/ 9074 h 9959"/>
              <a:gd name="connsiteX30" fmla="*/ 7579 w 10000"/>
              <a:gd name="connsiteY30" fmla="*/ 9074 h 9959"/>
              <a:gd name="connsiteX31" fmla="*/ 5579 w 10000"/>
              <a:gd name="connsiteY31" fmla="*/ 9803 h 9959"/>
              <a:gd name="connsiteX32" fmla="*/ 2947 w 10000"/>
              <a:gd name="connsiteY32" fmla="*/ 9386 h 9959"/>
              <a:gd name="connsiteX33" fmla="*/ 2947 w 10000"/>
              <a:gd name="connsiteY33" fmla="*/ 9386 h 9959"/>
              <a:gd name="connsiteX34" fmla="*/ 1316 w 10000"/>
              <a:gd name="connsiteY34" fmla="*/ 8084 h 9959"/>
              <a:gd name="connsiteX35" fmla="*/ 263 w 10000"/>
              <a:gd name="connsiteY35" fmla="*/ 6157 h 9959"/>
              <a:gd name="connsiteX36" fmla="*/ 105 w 10000"/>
              <a:gd name="connsiteY36" fmla="*/ 4699 h 9959"/>
              <a:gd name="connsiteX37" fmla="*/ 947 w 10000"/>
              <a:gd name="connsiteY37" fmla="*/ 2251 h 9959"/>
              <a:gd name="connsiteX38" fmla="*/ 2737 w 10000"/>
              <a:gd name="connsiteY38" fmla="*/ 636 h 9959"/>
              <a:gd name="connsiteX39" fmla="*/ 3895 w 10000"/>
              <a:gd name="connsiteY39" fmla="*/ 272 h 9959"/>
              <a:gd name="connsiteX40" fmla="*/ 3895 w 10000"/>
              <a:gd name="connsiteY40" fmla="*/ 272 h 9959"/>
              <a:gd name="connsiteX41" fmla="*/ 4263 w 10000"/>
              <a:gd name="connsiteY41" fmla="*/ 219 h 9959"/>
              <a:gd name="connsiteX42" fmla="*/ 4263 w 10000"/>
              <a:gd name="connsiteY42" fmla="*/ 219 h 9959"/>
              <a:gd name="connsiteX43" fmla="*/ 4474 w 10000"/>
              <a:gd name="connsiteY43" fmla="*/ 115 h 9959"/>
              <a:gd name="connsiteX44" fmla="*/ 4526 w 10000"/>
              <a:gd name="connsiteY44" fmla="*/ 115 h 9959"/>
              <a:gd name="connsiteX45" fmla="*/ 4579 w 10000"/>
              <a:gd name="connsiteY45" fmla="*/ 115 h 9959"/>
              <a:gd name="connsiteX46" fmla="*/ 4684 w 10000"/>
              <a:gd name="connsiteY46" fmla="*/ 115 h 9959"/>
              <a:gd name="connsiteX47" fmla="*/ 4895 w 10000"/>
              <a:gd name="connsiteY47" fmla="*/ 167 h 9959"/>
              <a:gd name="connsiteX48" fmla="*/ 4895 w 10000"/>
              <a:gd name="connsiteY48" fmla="*/ 219 h 9959"/>
              <a:gd name="connsiteX49" fmla="*/ 5053 w 10000"/>
              <a:gd name="connsiteY49" fmla="*/ 63 h 9959"/>
              <a:gd name="connsiteX50" fmla="*/ 5000 w 10000"/>
              <a:gd name="connsiteY50" fmla="*/ 115 h 9959"/>
              <a:gd name="connsiteX51" fmla="*/ 4947 w 10000"/>
              <a:gd name="connsiteY51" fmla="*/ 63 h 9959"/>
              <a:gd name="connsiteX52" fmla="*/ 4737 w 10000"/>
              <a:gd name="connsiteY52" fmla="*/ 11 h 9959"/>
              <a:gd name="connsiteX53" fmla="*/ 4737 w 10000"/>
              <a:gd name="connsiteY53" fmla="*/ 11 h 9959"/>
              <a:gd name="connsiteX54" fmla="*/ 4526 w 10000"/>
              <a:gd name="connsiteY54" fmla="*/ 11 h 9959"/>
              <a:gd name="connsiteX55" fmla="*/ 4526 w 10000"/>
              <a:gd name="connsiteY55" fmla="*/ 11 h 9959"/>
              <a:gd name="connsiteX56" fmla="*/ 4421 w 10000"/>
              <a:gd name="connsiteY56" fmla="*/ 11 h 9959"/>
              <a:gd name="connsiteX57" fmla="*/ 3579 w 10000"/>
              <a:gd name="connsiteY57" fmla="*/ 219 h 9959"/>
              <a:gd name="connsiteX58" fmla="*/ 3421 w 10000"/>
              <a:gd name="connsiteY58" fmla="*/ 324 h 9959"/>
              <a:gd name="connsiteX59" fmla="*/ 3053 w 10000"/>
              <a:gd name="connsiteY59" fmla="*/ 376 h 9959"/>
              <a:gd name="connsiteX60" fmla="*/ 3053 w 10000"/>
              <a:gd name="connsiteY60" fmla="*/ 376 h 9959"/>
              <a:gd name="connsiteX61" fmla="*/ 2737 w 10000"/>
              <a:gd name="connsiteY61" fmla="*/ 480 h 9959"/>
              <a:gd name="connsiteX62" fmla="*/ 2474 w 10000"/>
              <a:gd name="connsiteY62" fmla="*/ 688 h 9959"/>
              <a:gd name="connsiteX63" fmla="*/ 2421 w 10000"/>
              <a:gd name="connsiteY63" fmla="*/ 688 h 9959"/>
              <a:gd name="connsiteX64" fmla="*/ 1737 w 10000"/>
              <a:gd name="connsiteY64" fmla="*/ 1157 h 9959"/>
              <a:gd name="connsiteX65" fmla="*/ 1316 w 10000"/>
              <a:gd name="connsiteY65" fmla="*/ 1626 h 9959"/>
              <a:gd name="connsiteX66" fmla="*/ 947 w 10000"/>
              <a:gd name="connsiteY66" fmla="*/ 2042 h 9959"/>
              <a:gd name="connsiteX67" fmla="*/ 947 w 10000"/>
              <a:gd name="connsiteY67" fmla="*/ 1990 h 9959"/>
              <a:gd name="connsiteX68" fmla="*/ 684 w 10000"/>
              <a:gd name="connsiteY68" fmla="*/ 2563 h 9959"/>
              <a:gd name="connsiteX69" fmla="*/ 474 w 10000"/>
              <a:gd name="connsiteY69" fmla="*/ 2772 h 9959"/>
              <a:gd name="connsiteX70" fmla="*/ 263 w 10000"/>
              <a:gd name="connsiteY70" fmla="*/ 3397 h 9959"/>
              <a:gd name="connsiteX71" fmla="*/ 158 w 10000"/>
              <a:gd name="connsiteY71" fmla="*/ 3553 h 9959"/>
              <a:gd name="connsiteX72" fmla="*/ 0 w 10000"/>
              <a:gd name="connsiteY72" fmla="*/ 5584 h 9959"/>
              <a:gd name="connsiteX73" fmla="*/ 0 w 10000"/>
              <a:gd name="connsiteY73" fmla="*/ 5584 h 9959"/>
              <a:gd name="connsiteX74" fmla="*/ 158 w 10000"/>
              <a:gd name="connsiteY74" fmla="*/ 5792 h 9959"/>
              <a:gd name="connsiteX75" fmla="*/ 105 w 10000"/>
              <a:gd name="connsiteY75" fmla="*/ 5792 h 9959"/>
              <a:gd name="connsiteX76" fmla="*/ 158 w 10000"/>
              <a:gd name="connsiteY76" fmla="*/ 6157 h 9959"/>
              <a:gd name="connsiteX77" fmla="*/ 158 w 10000"/>
              <a:gd name="connsiteY77" fmla="*/ 6157 h 9959"/>
              <a:gd name="connsiteX78" fmla="*/ 263 w 10000"/>
              <a:gd name="connsiteY78" fmla="*/ 6469 h 9959"/>
              <a:gd name="connsiteX79" fmla="*/ 263 w 10000"/>
              <a:gd name="connsiteY79" fmla="*/ 6522 h 9959"/>
              <a:gd name="connsiteX80" fmla="*/ 263 w 10000"/>
              <a:gd name="connsiteY80" fmla="*/ 6574 h 9959"/>
              <a:gd name="connsiteX81" fmla="*/ 211 w 10000"/>
              <a:gd name="connsiteY81" fmla="*/ 6522 h 9959"/>
              <a:gd name="connsiteX82" fmla="*/ 2105 w 10000"/>
              <a:gd name="connsiteY82" fmla="*/ 9022 h 9959"/>
              <a:gd name="connsiteX83" fmla="*/ 2053 w 10000"/>
              <a:gd name="connsiteY83" fmla="*/ 8969 h 9959"/>
              <a:gd name="connsiteX84" fmla="*/ 2263 w 10000"/>
              <a:gd name="connsiteY84" fmla="*/ 9074 h 9959"/>
              <a:gd name="connsiteX85" fmla="*/ 2211 w 10000"/>
              <a:gd name="connsiteY85" fmla="*/ 9074 h 9959"/>
              <a:gd name="connsiteX86" fmla="*/ 2947 w 10000"/>
              <a:gd name="connsiteY86" fmla="*/ 9490 h 9959"/>
              <a:gd name="connsiteX87" fmla="*/ 2895 w 10000"/>
              <a:gd name="connsiteY87" fmla="*/ 9490 h 9959"/>
              <a:gd name="connsiteX88" fmla="*/ 3263 w 10000"/>
              <a:gd name="connsiteY88" fmla="*/ 9594 h 9959"/>
              <a:gd name="connsiteX89" fmla="*/ 3263 w 10000"/>
              <a:gd name="connsiteY89" fmla="*/ 9647 h 9959"/>
              <a:gd name="connsiteX90" fmla="*/ 4842 w 10000"/>
              <a:gd name="connsiteY90" fmla="*/ 9959 h 9959"/>
              <a:gd name="connsiteX91" fmla="*/ 6211 w 10000"/>
              <a:gd name="connsiteY91" fmla="*/ 9751 h 9959"/>
              <a:gd name="connsiteX92" fmla="*/ 6211 w 10000"/>
              <a:gd name="connsiteY92" fmla="*/ 9751 h 9959"/>
              <a:gd name="connsiteX93" fmla="*/ 7842 w 10000"/>
              <a:gd name="connsiteY93" fmla="*/ 9022 h 9959"/>
              <a:gd name="connsiteX94" fmla="*/ 8368 w 10000"/>
              <a:gd name="connsiteY94" fmla="*/ 8605 h 9959"/>
              <a:gd name="connsiteX95" fmla="*/ 8368 w 10000"/>
              <a:gd name="connsiteY95" fmla="*/ 8605 h 9959"/>
              <a:gd name="connsiteX96" fmla="*/ 9263 w 10000"/>
              <a:gd name="connsiteY96" fmla="*/ 7563 h 9959"/>
              <a:gd name="connsiteX97" fmla="*/ 9263 w 10000"/>
              <a:gd name="connsiteY97" fmla="*/ 7615 h 9959"/>
              <a:gd name="connsiteX98" fmla="*/ 9316 w 10000"/>
              <a:gd name="connsiteY98" fmla="*/ 7407 h 9959"/>
              <a:gd name="connsiteX99" fmla="*/ 9368 w 10000"/>
              <a:gd name="connsiteY99" fmla="*/ 7355 h 9959"/>
              <a:gd name="connsiteX100" fmla="*/ 9737 w 10000"/>
              <a:gd name="connsiteY100" fmla="*/ 6469 h 9959"/>
              <a:gd name="connsiteX101" fmla="*/ 9737 w 10000"/>
              <a:gd name="connsiteY101" fmla="*/ 6522 h 9959"/>
              <a:gd name="connsiteX102" fmla="*/ 9789 w 10000"/>
              <a:gd name="connsiteY102" fmla="*/ 6261 h 9959"/>
              <a:gd name="connsiteX103" fmla="*/ 9789 w 10000"/>
              <a:gd name="connsiteY103" fmla="*/ 6261 h 9959"/>
              <a:gd name="connsiteX104" fmla="*/ 9947 w 10000"/>
              <a:gd name="connsiteY104" fmla="*/ 5324 h 9959"/>
              <a:gd name="connsiteX105" fmla="*/ 10000 w 10000"/>
              <a:gd name="connsiteY105" fmla="*/ 5376 h 9959"/>
              <a:gd name="connsiteX106" fmla="*/ 10000 w 10000"/>
              <a:gd name="connsiteY106" fmla="*/ 4699 h 9959"/>
              <a:gd name="connsiteX107" fmla="*/ 10000 w 10000"/>
              <a:gd name="connsiteY107" fmla="*/ 4751 h 9959"/>
              <a:gd name="connsiteX108" fmla="*/ 10000 w 10000"/>
              <a:gd name="connsiteY108" fmla="*/ 4647 h 9959"/>
              <a:gd name="connsiteX109" fmla="*/ 10000 w 10000"/>
              <a:gd name="connsiteY109" fmla="*/ 4647 h 9959"/>
              <a:gd name="connsiteX110" fmla="*/ 9842 w 10000"/>
              <a:gd name="connsiteY110" fmla="*/ 3865 h 9959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474 w 10000"/>
              <a:gd name="connsiteY13" fmla="*/ 273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4947 w 10000"/>
              <a:gd name="connsiteY49" fmla="*/ 63 h 10000"/>
              <a:gd name="connsiteX50" fmla="*/ 4737 w 10000"/>
              <a:gd name="connsiteY50" fmla="*/ 11 h 10000"/>
              <a:gd name="connsiteX51" fmla="*/ 4737 w 10000"/>
              <a:gd name="connsiteY51" fmla="*/ 11 h 10000"/>
              <a:gd name="connsiteX52" fmla="*/ 4526 w 10000"/>
              <a:gd name="connsiteY52" fmla="*/ 11 h 10000"/>
              <a:gd name="connsiteX53" fmla="*/ 4526 w 10000"/>
              <a:gd name="connsiteY53" fmla="*/ 11 h 10000"/>
              <a:gd name="connsiteX54" fmla="*/ 4421 w 10000"/>
              <a:gd name="connsiteY54" fmla="*/ 11 h 10000"/>
              <a:gd name="connsiteX55" fmla="*/ 3579 w 10000"/>
              <a:gd name="connsiteY55" fmla="*/ 220 h 10000"/>
              <a:gd name="connsiteX56" fmla="*/ 3421 w 10000"/>
              <a:gd name="connsiteY56" fmla="*/ 325 h 10000"/>
              <a:gd name="connsiteX57" fmla="*/ 3053 w 10000"/>
              <a:gd name="connsiteY57" fmla="*/ 378 h 10000"/>
              <a:gd name="connsiteX58" fmla="*/ 3053 w 10000"/>
              <a:gd name="connsiteY58" fmla="*/ 378 h 10000"/>
              <a:gd name="connsiteX59" fmla="*/ 2737 w 10000"/>
              <a:gd name="connsiteY59" fmla="*/ 482 h 10000"/>
              <a:gd name="connsiteX60" fmla="*/ 2474 w 10000"/>
              <a:gd name="connsiteY60" fmla="*/ 691 h 10000"/>
              <a:gd name="connsiteX61" fmla="*/ 2421 w 10000"/>
              <a:gd name="connsiteY61" fmla="*/ 691 h 10000"/>
              <a:gd name="connsiteX62" fmla="*/ 1737 w 10000"/>
              <a:gd name="connsiteY62" fmla="*/ 1162 h 10000"/>
              <a:gd name="connsiteX63" fmla="*/ 1316 w 10000"/>
              <a:gd name="connsiteY63" fmla="*/ 1633 h 10000"/>
              <a:gd name="connsiteX64" fmla="*/ 947 w 10000"/>
              <a:gd name="connsiteY64" fmla="*/ 2050 h 10000"/>
              <a:gd name="connsiteX65" fmla="*/ 947 w 10000"/>
              <a:gd name="connsiteY65" fmla="*/ 1998 h 10000"/>
              <a:gd name="connsiteX66" fmla="*/ 684 w 10000"/>
              <a:gd name="connsiteY66" fmla="*/ 2574 h 10000"/>
              <a:gd name="connsiteX67" fmla="*/ 474 w 10000"/>
              <a:gd name="connsiteY67" fmla="*/ 2783 h 10000"/>
              <a:gd name="connsiteX68" fmla="*/ 263 w 10000"/>
              <a:gd name="connsiteY68" fmla="*/ 3411 h 10000"/>
              <a:gd name="connsiteX69" fmla="*/ 158 w 10000"/>
              <a:gd name="connsiteY69" fmla="*/ 3568 h 10000"/>
              <a:gd name="connsiteX70" fmla="*/ 0 w 10000"/>
              <a:gd name="connsiteY70" fmla="*/ 5607 h 10000"/>
              <a:gd name="connsiteX71" fmla="*/ 0 w 10000"/>
              <a:gd name="connsiteY71" fmla="*/ 5607 h 10000"/>
              <a:gd name="connsiteX72" fmla="*/ 158 w 10000"/>
              <a:gd name="connsiteY72" fmla="*/ 5816 h 10000"/>
              <a:gd name="connsiteX73" fmla="*/ 105 w 10000"/>
              <a:gd name="connsiteY73" fmla="*/ 5816 h 10000"/>
              <a:gd name="connsiteX74" fmla="*/ 158 w 10000"/>
              <a:gd name="connsiteY74" fmla="*/ 6182 h 10000"/>
              <a:gd name="connsiteX75" fmla="*/ 158 w 10000"/>
              <a:gd name="connsiteY75" fmla="*/ 6182 h 10000"/>
              <a:gd name="connsiteX76" fmla="*/ 263 w 10000"/>
              <a:gd name="connsiteY76" fmla="*/ 6496 h 10000"/>
              <a:gd name="connsiteX77" fmla="*/ 263 w 10000"/>
              <a:gd name="connsiteY77" fmla="*/ 6549 h 10000"/>
              <a:gd name="connsiteX78" fmla="*/ 263 w 10000"/>
              <a:gd name="connsiteY78" fmla="*/ 6601 h 10000"/>
              <a:gd name="connsiteX79" fmla="*/ 211 w 10000"/>
              <a:gd name="connsiteY79" fmla="*/ 6549 h 10000"/>
              <a:gd name="connsiteX80" fmla="*/ 2105 w 10000"/>
              <a:gd name="connsiteY80" fmla="*/ 9059 h 10000"/>
              <a:gd name="connsiteX81" fmla="*/ 2053 w 10000"/>
              <a:gd name="connsiteY81" fmla="*/ 9006 h 10000"/>
              <a:gd name="connsiteX82" fmla="*/ 2263 w 10000"/>
              <a:gd name="connsiteY82" fmla="*/ 9111 h 10000"/>
              <a:gd name="connsiteX83" fmla="*/ 2211 w 10000"/>
              <a:gd name="connsiteY83" fmla="*/ 9111 h 10000"/>
              <a:gd name="connsiteX84" fmla="*/ 2947 w 10000"/>
              <a:gd name="connsiteY84" fmla="*/ 9529 h 10000"/>
              <a:gd name="connsiteX85" fmla="*/ 2895 w 10000"/>
              <a:gd name="connsiteY85" fmla="*/ 9529 h 10000"/>
              <a:gd name="connsiteX86" fmla="*/ 3263 w 10000"/>
              <a:gd name="connsiteY86" fmla="*/ 9633 h 10000"/>
              <a:gd name="connsiteX87" fmla="*/ 3263 w 10000"/>
              <a:gd name="connsiteY87" fmla="*/ 9687 h 10000"/>
              <a:gd name="connsiteX88" fmla="*/ 4842 w 10000"/>
              <a:gd name="connsiteY88" fmla="*/ 10000 h 10000"/>
              <a:gd name="connsiteX89" fmla="*/ 6211 w 10000"/>
              <a:gd name="connsiteY89" fmla="*/ 9791 h 10000"/>
              <a:gd name="connsiteX90" fmla="*/ 6211 w 10000"/>
              <a:gd name="connsiteY90" fmla="*/ 9791 h 10000"/>
              <a:gd name="connsiteX91" fmla="*/ 7842 w 10000"/>
              <a:gd name="connsiteY91" fmla="*/ 9059 h 10000"/>
              <a:gd name="connsiteX92" fmla="*/ 8368 w 10000"/>
              <a:gd name="connsiteY92" fmla="*/ 8640 h 10000"/>
              <a:gd name="connsiteX93" fmla="*/ 8368 w 10000"/>
              <a:gd name="connsiteY93" fmla="*/ 8640 h 10000"/>
              <a:gd name="connsiteX94" fmla="*/ 9263 w 10000"/>
              <a:gd name="connsiteY94" fmla="*/ 7594 h 10000"/>
              <a:gd name="connsiteX95" fmla="*/ 9263 w 10000"/>
              <a:gd name="connsiteY95" fmla="*/ 7646 h 10000"/>
              <a:gd name="connsiteX96" fmla="*/ 9316 w 10000"/>
              <a:gd name="connsiteY96" fmla="*/ 7437 h 10000"/>
              <a:gd name="connsiteX97" fmla="*/ 9368 w 10000"/>
              <a:gd name="connsiteY97" fmla="*/ 7385 h 10000"/>
              <a:gd name="connsiteX98" fmla="*/ 9737 w 10000"/>
              <a:gd name="connsiteY98" fmla="*/ 6496 h 10000"/>
              <a:gd name="connsiteX99" fmla="*/ 9737 w 10000"/>
              <a:gd name="connsiteY99" fmla="*/ 6549 h 10000"/>
              <a:gd name="connsiteX100" fmla="*/ 9789 w 10000"/>
              <a:gd name="connsiteY100" fmla="*/ 6287 h 10000"/>
              <a:gd name="connsiteX101" fmla="*/ 9789 w 10000"/>
              <a:gd name="connsiteY101" fmla="*/ 6287 h 10000"/>
              <a:gd name="connsiteX102" fmla="*/ 9947 w 10000"/>
              <a:gd name="connsiteY102" fmla="*/ 5346 h 10000"/>
              <a:gd name="connsiteX103" fmla="*/ 10000 w 10000"/>
              <a:gd name="connsiteY103" fmla="*/ 5398 h 10000"/>
              <a:gd name="connsiteX104" fmla="*/ 10000 w 10000"/>
              <a:gd name="connsiteY104" fmla="*/ 4718 h 10000"/>
              <a:gd name="connsiteX105" fmla="*/ 10000 w 10000"/>
              <a:gd name="connsiteY105" fmla="*/ 4771 h 10000"/>
              <a:gd name="connsiteX106" fmla="*/ 10000 w 10000"/>
              <a:gd name="connsiteY106" fmla="*/ 4666 h 10000"/>
              <a:gd name="connsiteX107" fmla="*/ 10000 w 10000"/>
              <a:gd name="connsiteY107" fmla="*/ 4666 h 10000"/>
              <a:gd name="connsiteX108" fmla="*/ 9842 w 10000"/>
              <a:gd name="connsiteY108" fmla="*/ 388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0000" h="10000">
                <a:moveTo>
                  <a:pt x="9842" y="3881"/>
                </a:moveTo>
                <a:lnTo>
                  <a:pt x="9895" y="3881"/>
                </a:lnTo>
                <a:cubicBezTo>
                  <a:pt x="9789" y="3672"/>
                  <a:pt x="9737" y="3358"/>
                  <a:pt x="9632" y="3149"/>
                </a:cubicBezTo>
                <a:lnTo>
                  <a:pt x="9632" y="3149"/>
                </a:lnTo>
                <a:cubicBezTo>
                  <a:pt x="9421" y="2574"/>
                  <a:pt x="9053" y="2050"/>
                  <a:pt x="8579" y="1633"/>
                </a:cubicBezTo>
                <a:lnTo>
                  <a:pt x="8579" y="1633"/>
                </a:lnTo>
                <a:lnTo>
                  <a:pt x="8526" y="1580"/>
                </a:lnTo>
                <a:lnTo>
                  <a:pt x="8526" y="1580"/>
                </a:lnTo>
                <a:cubicBezTo>
                  <a:pt x="8474" y="1423"/>
                  <a:pt x="8211" y="1318"/>
                  <a:pt x="8158" y="1266"/>
                </a:cubicBezTo>
                <a:lnTo>
                  <a:pt x="8158" y="1266"/>
                </a:lnTo>
                <a:cubicBezTo>
                  <a:pt x="7737" y="953"/>
                  <a:pt x="7263" y="691"/>
                  <a:pt x="6789" y="534"/>
                </a:cubicBezTo>
                <a:cubicBezTo>
                  <a:pt x="6737" y="534"/>
                  <a:pt x="6737" y="482"/>
                  <a:pt x="6789" y="482"/>
                </a:cubicBezTo>
                <a:cubicBezTo>
                  <a:pt x="6316" y="430"/>
                  <a:pt x="5780" y="211"/>
                  <a:pt x="5359" y="158"/>
                </a:cubicBezTo>
                <a:cubicBezTo>
                  <a:pt x="5359" y="211"/>
                  <a:pt x="5429" y="314"/>
                  <a:pt x="5377" y="314"/>
                </a:cubicBezTo>
                <a:cubicBezTo>
                  <a:pt x="5482" y="366"/>
                  <a:pt x="5765" y="323"/>
                  <a:pt x="5842" y="325"/>
                </a:cubicBezTo>
                <a:lnTo>
                  <a:pt x="5842" y="325"/>
                </a:lnTo>
                <a:cubicBezTo>
                  <a:pt x="5895" y="378"/>
                  <a:pt x="5842" y="273"/>
                  <a:pt x="5947" y="325"/>
                </a:cubicBezTo>
                <a:cubicBezTo>
                  <a:pt x="6000" y="325"/>
                  <a:pt x="5947" y="325"/>
                  <a:pt x="5947" y="378"/>
                </a:cubicBezTo>
                <a:cubicBezTo>
                  <a:pt x="6158" y="378"/>
                  <a:pt x="6316" y="430"/>
                  <a:pt x="6526" y="482"/>
                </a:cubicBezTo>
                <a:cubicBezTo>
                  <a:pt x="6579" y="534"/>
                  <a:pt x="6737" y="534"/>
                  <a:pt x="6789" y="586"/>
                </a:cubicBezTo>
                <a:cubicBezTo>
                  <a:pt x="6842" y="586"/>
                  <a:pt x="6895" y="639"/>
                  <a:pt x="6895" y="586"/>
                </a:cubicBezTo>
                <a:cubicBezTo>
                  <a:pt x="7526" y="901"/>
                  <a:pt x="8158" y="1266"/>
                  <a:pt x="8632" y="1789"/>
                </a:cubicBezTo>
                <a:cubicBezTo>
                  <a:pt x="8947" y="1998"/>
                  <a:pt x="9105" y="2365"/>
                  <a:pt x="9316" y="2730"/>
                </a:cubicBezTo>
                <a:lnTo>
                  <a:pt x="9316" y="2730"/>
                </a:lnTo>
                <a:cubicBezTo>
                  <a:pt x="9368" y="2836"/>
                  <a:pt x="9474" y="2992"/>
                  <a:pt x="9526" y="3149"/>
                </a:cubicBezTo>
                <a:cubicBezTo>
                  <a:pt x="9544" y="3184"/>
                  <a:pt x="9561" y="3218"/>
                  <a:pt x="9579" y="3253"/>
                </a:cubicBezTo>
                <a:cubicBezTo>
                  <a:pt x="9895" y="4143"/>
                  <a:pt x="10000" y="5084"/>
                  <a:pt x="9789" y="6026"/>
                </a:cubicBezTo>
                <a:cubicBezTo>
                  <a:pt x="9526" y="7071"/>
                  <a:pt x="8947" y="7856"/>
                  <a:pt x="8263" y="8640"/>
                </a:cubicBezTo>
                <a:lnTo>
                  <a:pt x="8263" y="8588"/>
                </a:lnTo>
                <a:cubicBezTo>
                  <a:pt x="8053" y="8797"/>
                  <a:pt x="7789" y="8954"/>
                  <a:pt x="7579" y="9111"/>
                </a:cubicBezTo>
                <a:lnTo>
                  <a:pt x="7579" y="9111"/>
                </a:lnTo>
                <a:cubicBezTo>
                  <a:pt x="7000" y="9529"/>
                  <a:pt x="6211" y="9739"/>
                  <a:pt x="5579" y="9843"/>
                </a:cubicBezTo>
                <a:cubicBezTo>
                  <a:pt x="4737" y="9948"/>
                  <a:pt x="3737" y="9791"/>
                  <a:pt x="2947" y="9425"/>
                </a:cubicBezTo>
                <a:lnTo>
                  <a:pt x="2947" y="9425"/>
                </a:lnTo>
                <a:cubicBezTo>
                  <a:pt x="2263" y="9111"/>
                  <a:pt x="1789" y="8640"/>
                  <a:pt x="1316" y="8117"/>
                </a:cubicBezTo>
                <a:cubicBezTo>
                  <a:pt x="895" y="7542"/>
                  <a:pt x="421" y="6914"/>
                  <a:pt x="263" y="6182"/>
                </a:cubicBezTo>
                <a:cubicBezTo>
                  <a:pt x="211" y="5711"/>
                  <a:pt x="0" y="5136"/>
                  <a:pt x="105" y="4718"/>
                </a:cubicBezTo>
                <a:cubicBezTo>
                  <a:pt x="316" y="3829"/>
                  <a:pt x="526" y="3044"/>
                  <a:pt x="947" y="2260"/>
                </a:cubicBezTo>
                <a:cubicBezTo>
                  <a:pt x="1421" y="1580"/>
                  <a:pt x="2000" y="953"/>
                  <a:pt x="2737" y="639"/>
                </a:cubicBezTo>
                <a:cubicBezTo>
                  <a:pt x="3053" y="430"/>
                  <a:pt x="3474" y="378"/>
                  <a:pt x="3895" y="273"/>
                </a:cubicBezTo>
                <a:lnTo>
                  <a:pt x="3895" y="273"/>
                </a:lnTo>
                <a:cubicBezTo>
                  <a:pt x="4053" y="273"/>
                  <a:pt x="4158" y="115"/>
                  <a:pt x="4263" y="220"/>
                </a:cubicBezTo>
                <a:lnTo>
                  <a:pt x="4263" y="220"/>
                </a:lnTo>
                <a:cubicBezTo>
                  <a:pt x="4368" y="220"/>
                  <a:pt x="4421" y="63"/>
                  <a:pt x="4474" y="115"/>
                </a:cubicBezTo>
                <a:lnTo>
                  <a:pt x="4526" y="115"/>
                </a:lnTo>
                <a:cubicBezTo>
                  <a:pt x="4579" y="63"/>
                  <a:pt x="4526" y="115"/>
                  <a:pt x="4579" y="115"/>
                </a:cubicBezTo>
                <a:cubicBezTo>
                  <a:pt x="4632" y="115"/>
                  <a:pt x="4579" y="63"/>
                  <a:pt x="4684" y="115"/>
                </a:cubicBezTo>
                <a:cubicBezTo>
                  <a:pt x="4684" y="168"/>
                  <a:pt x="4895" y="63"/>
                  <a:pt x="4895" y="168"/>
                </a:cubicBezTo>
                <a:cubicBezTo>
                  <a:pt x="4842" y="168"/>
                  <a:pt x="5000" y="220"/>
                  <a:pt x="4895" y="220"/>
                </a:cubicBezTo>
                <a:cubicBezTo>
                  <a:pt x="4904" y="203"/>
                  <a:pt x="4973" y="98"/>
                  <a:pt x="4947" y="63"/>
                </a:cubicBezTo>
                <a:cubicBezTo>
                  <a:pt x="4842" y="63"/>
                  <a:pt x="4842" y="11"/>
                  <a:pt x="4737" y="11"/>
                </a:cubicBezTo>
                <a:lnTo>
                  <a:pt x="4737" y="11"/>
                </a:lnTo>
                <a:lnTo>
                  <a:pt x="4526" y="11"/>
                </a:lnTo>
                <a:lnTo>
                  <a:pt x="4526" y="11"/>
                </a:lnTo>
                <a:cubicBezTo>
                  <a:pt x="4474" y="-41"/>
                  <a:pt x="4368" y="115"/>
                  <a:pt x="4421" y="11"/>
                </a:cubicBezTo>
                <a:cubicBezTo>
                  <a:pt x="4158" y="63"/>
                  <a:pt x="3842" y="115"/>
                  <a:pt x="3579" y="220"/>
                </a:cubicBezTo>
                <a:cubicBezTo>
                  <a:pt x="3526" y="273"/>
                  <a:pt x="3316" y="273"/>
                  <a:pt x="3421" y="325"/>
                </a:cubicBezTo>
                <a:cubicBezTo>
                  <a:pt x="3316" y="273"/>
                  <a:pt x="3105" y="378"/>
                  <a:pt x="3053" y="378"/>
                </a:cubicBezTo>
                <a:lnTo>
                  <a:pt x="3053" y="378"/>
                </a:lnTo>
                <a:cubicBezTo>
                  <a:pt x="2895" y="378"/>
                  <a:pt x="2895" y="534"/>
                  <a:pt x="2737" y="482"/>
                </a:cubicBezTo>
                <a:cubicBezTo>
                  <a:pt x="2737" y="586"/>
                  <a:pt x="2474" y="586"/>
                  <a:pt x="2474" y="691"/>
                </a:cubicBezTo>
                <a:lnTo>
                  <a:pt x="2421" y="691"/>
                </a:lnTo>
                <a:cubicBezTo>
                  <a:pt x="2211" y="847"/>
                  <a:pt x="1947" y="1005"/>
                  <a:pt x="1737" y="1162"/>
                </a:cubicBezTo>
                <a:cubicBezTo>
                  <a:pt x="1632" y="1318"/>
                  <a:pt x="1368" y="1423"/>
                  <a:pt x="1316" y="1633"/>
                </a:cubicBezTo>
                <a:cubicBezTo>
                  <a:pt x="1211" y="1685"/>
                  <a:pt x="1053" y="1842"/>
                  <a:pt x="947" y="2050"/>
                </a:cubicBezTo>
                <a:lnTo>
                  <a:pt x="947" y="1998"/>
                </a:lnTo>
                <a:cubicBezTo>
                  <a:pt x="842" y="2208"/>
                  <a:pt x="684" y="2417"/>
                  <a:pt x="684" y="2574"/>
                </a:cubicBezTo>
                <a:cubicBezTo>
                  <a:pt x="579" y="2574"/>
                  <a:pt x="526" y="2678"/>
                  <a:pt x="474" y="2783"/>
                </a:cubicBezTo>
                <a:cubicBezTo>
                  <a:pt x="421" y="2888"/>
                  <a:pt x="316" y="3149"/>
                  <a:pt x="263" y="3411"/>
                </a:cubicBezTo>
                <a:cubicBezTo>
                  <a:pt x="211" y="3411"/>
                  <a:pt x="211" y="3568"/>
                  <a:pt x="158" y="3568"/>
                </a:cubicBezTo>
                <a:cubicBezTo>
                  <a:pt x="105" y="4195"/>
                  <a:pt x="0" y="4927"/>
                  <a:pt x="0" y="5607"/>
                </a:cubicBezTo>
                <a:lnTo>
                  <a:pt x="0" y="5607"/>
                </a:lnTo>
                <a:cubicBezTo>
                  <a:pt x="0" y="5659"/>
                  <a:pt x="105" y="5764"/>
                  <a:pt x="158" y="5816"/>
                </a:cubicBezTo>
                <a:lnTo>
                  <a:pt x="105" y="5816"/>
                </a:lnTo>
                <a:cubicBezTo>
                  <a:pt x="158" y="5921"/>
                  <a:pt x="158" y="6078"/>
                  <a:pt x="158" y="6182"/>
                </a:cubicBezTo>
                <a:lnTo>
                  <a:pt x="158" y="6182"/>
                </a:lnTo>
                <a:cubicBezTo>
                  <a:pt x="211" y="6287"/>
                  <a:pt x="158" y="6391"/>
                  <a:pt x="263" y="6496"/>
                </a:cubicBezTo>
                <a:lnTo>
                  <a:pt x="263" y="6549"/>
                </a:lnTo>
                <a:lnTo>
                  <a:pt x="263" y="6601"/>
                </a:lnTo>
                <a:lnTo>
                  <a:pt x="211" y="6549"/>
                </a:lnTo>
                <a:cubicBezTo>
                  <a:pt x="526" y="7542"/>
                  <a:pt x="1263" y="8432"/>
                  <a:pt x="2105" y="9059"/>
                </a:cubicBezTo>
                <a:cubicBezTo>
                  <a:pt x="2088" y="9041"/>
                  <a:pt x="2070" y="9024"/>
                  <a:pt x="2053" y="9006"/>
                </a:cubicBezTo>
                <a:lnTo>
                  <a:pt x="2263" y="9111"/>
                </a:lnTo>
                <a:lnTo>
                  <a:pt x="2211" y="9111"/>
                </a:lnTo>
                <a:cubicBezTo>
                  <a:pt x="2421" y="9320"/>
                  <a:pt x="2684" y="9372"/>
                  <a:pt x="2947" y="9529"/>
                </a:cubicBezTo>
                <a:lnTo>
                  <a:pt x="2895" y="9529"/>
                </a:lnTo>
                <a:cubicBezTo>
                  <a:pt x="3105" y="9581"/>
                  <a:pt x="3158" y="9687"/>
                  <a:pt x="3263" y="9633"/>
                </a:cubicBezTo>
                <a:lnTo>
                  <a:pt x="3263" y="9687"/>
                </a:lnTo>
                <a:cubicBezTo>
                  <a:pt x="3789" y="9843"/>
                  <a:pt x="4316" y="9948"/>
                  <a:pt x="4842" y="10000"/>
                </a:cubicBezTo>
                <a:cubicBezTo>
                  <a:pt x="5263" y="9948"/>
                  <a:pt x="5789" y="9948"/>
                  <a:pt x="6211" y="9791"/>
                </a:cubicBezTo>
                <a:lnTo>
                  <a:pt x="6211" y="9791"/>
                </a:lnTo>
                <a:cubicBezTo>
                  <a:pt x="6737" y="9633"/>
                  <a:pt x="7368" y="9425"/>
                  <a:pt x="7842" y="9059"/>
                </a:cubicBezTo>
                <a:cubicBezTo>
                  <a:pt x="8053" y="8954"/>
                  <a:pt x="8211" y="8797"/>
                  <a:pt x="8368" y="8640"/>
                </a:cubicBezTo>
                <a:lnTo>
                  <a:pt x="8368" y="8640"/>
                </a:lnTo>
                <a:cubicBezTo>
                  <a:pt x="8632" y="8326"/>
                  <a:pt x="9053" y="8065"/>
                  <a:pt x="9263" y="7594"/>
                </a:cubicBezTo>
                <a:lnTo>
                  <a:pt x="9263" y="7646"/>
                </a:lnTo>
                <a:cubicBezTo>
                  <a:pt x="9263" y="7594"/>
                  <a:pt x="9421" y="7437"/>
                  <a:pt x="9316" y="7437"/>
                </a:cubicBezTo>
                <a:lnTo>
                  <a:pt x="9368" y="7385"/>
                </a:lnTo>
                <a:cubicBezTo>
                  <a:pt x="9421" y="7071"/>
                  <a:pt x="9684" y="6914"/>
                  <a:pt x="9737" y="6496"/>
                </a:cubicBezTo>
                <a:lnTo>
                  <a:pt x="9737" y="6549"/>
                </a:lnTo>
                <a:cubicBezTo>
                  <a:pt x="9737" y="6443"/>
                  <a:pt x="9789" y="6339"/>
                  <a:pt x="9789" y="6287"/>
                </a:cubicBezTo>
                <a:lnTo>
                  <a:pt x="9789" y="6287"/>
                </a:lnTo>
                <a:cubicBezTo>
                  <a:pt x="9947" y="6026"/>
                  <a:pt x="9947" y="5659"/>
                  <a:pt x="9947" y="5346"/>
                </a:cubicBezTo>
                <a:cubicBezTo>
                  <a:pt x="9965" y="5363"/>
                  <a:pt x="9982" y="5381"/>
                  <a:pt x="10000" y="5398"/>
                </a:cubicBezTo>
                <a:lnTo>
                  <a:pt x="10000" y="4718"/>
                </a:lnTo>
                <a:lnTo>
                  <a:pt x="10000" y="4771"/>
                </a:lnTo>
                <a:lnTo>
                  <a:pt x="10000" y="4666"/>
                </a:lnTo>
                <a:lnTo>
                  <a:pt x="10000" y="4666"/>
                </a:lnTo>
                <a:cubicBezTo>
                  <a:pt x="10000" y="4352"/>
                  <a:pt x="9947" y="4143"/>
                  <a:pt x="9842" y="3881"/>
                </a:cubicBez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58062" y="4581128"/>
            <a:ext cx="8018412" cy="1150306"/>
            <a:chOff x="458062" y="1320104"/>
            <a:chExt cx="8018412" cy="1150306"/>
          </a:xfrm>
        </p:grpSpPr>
        <p:sp>
          <p:nvSpPr>
            <p:cNvPr id="63" name="Oval 62"/>
            <p:cNvSpPr/>
            <p:nvPr/>
          </p:nvSpPr>
          <p:spPr>
            <a:xfrm>
              <a:off x="458062" y="1320104"/>
              <a:ext cx="8018412" cy="1150306"/>
            </a:xfrm>
            <a:prstGeom prst="ellipse">
              <a:avLst/>
            </a:prstGeom>
            <a:gradFill>
              <a:gsLst>
                <a:gs pos="100000">
                  <a:schemeClr val="tx2">
                    <a:lumMod val="60000"/>
                    <a:lumOff val="40000"/>
                  </a:schemeClr>
                </a:gs>
                <a:gs pos="0">
                  <a:schemeClr val="tx2"/>
                </a:gs>
              </a:gsLst>
              <a:lin ang="16200000" scaled="1"/>
            </a:gradFill>
            <a:ln>
              <a:noFill/>
            </a:ln>
            <a:effectLst>
              <a:innerShdw blurRad="2032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55576" y="1390129"/>
              <a:ext cx="7632848" cy="95875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algn="ctr"/>
              <a:r>
                <a:rPr lang="ru-RU" sz="4400" dirty="0" smtClean="0">
                  <a:solidFill>
                    <a:prstClr val="white"/>
                  </a:solidFill>
                </a:rPr>
                <a:t>Контрольные задания</a:t>
              </a:r>
              <a:endParaRPr lang="en-GB" sz="4400" dirty="0">
                <a:solidFill>
                  <a:prstClr val="white"/>
                </a:solidFill>
              </a:endParaRPr>
            </a:p>
          </p:txBody>
        </p:sp>
      </p:grpSp>
      <p:sp>
        <p:nvSpPr>
          <p:cNvPr id="65" name="Freeform 218"/>
          <p:cNvSpPr>
            <a:spLocks/>
          </p:cNvSpPr>
          <p:nvPr/>
        </p:nvSpPr>
        <p:spPr bwMode="auto">
          <a:xfrm>
            <a:off x="442020" y="4581128"/>
            <a:ext cx="8103642" cy="1150306"/>
          </a:xfrm>
          <a:custGeom>
            <a:avLst/>
            <a:gdLst>
              <a:gd name="T0" fmla="*/ 188 w 190"/>
              <a:gd name="T1" fmla="*/ 75 h 192"/>
              <a:gd name="T2" fmla="*/ 183 w 190"/>
              <a:gd name="T3" fmla="*/ 61 h 192"/>
              <a:gd name="T4" fmla="*/ 163 w 190"/>
              <a:gd name="T5" fmla="*/ 32 h 192"/>
              <a:gd name="T6" fmla="*/ 162 w 190"/>
              <a:gd name="T7" fmla="*/ 31 h 192"/>
              <a:gd name="T8" fmla="*/ 155 w 190"/>
              <a:gd name="T9" fmla="*/ 25 h 192"/>
              <a:gd name="T10" fmla="*/ 129 w 190"/>
              <a:gd name="T11" fmla="*/ 10 h 192"/>
              <a:gd name="T12" fmla="*/ 104 w 190"/>
              <a:gd name="T13" fmla="*/ 6 h 192"/>
              <a:gd name="T14" fmla="*/ 111 w 190"/>
              <a:gd name="T15" fmla="*/ 7 h 192"/>
              <a:gd name="T16" fmla="*/ 113 w 190"/>
              <a:gd name="T17" fmla="*/ 8 h 192"/>
              <a:gd name="T18" fmla="*/ 129 w 190"/>
              <a:gd name="T19" fmla="*/ 12 h 192"/>
              <a:gd name="T20" fmla="*/ 164 w 190"/>
              <a:gd name="T21" fmla="*/ 35 h 192"/>
              <a:gd name="T22" fmla="*/ 177 w 190"/>
              <a:gd name="T23" fmla="*/ 53 h 192"/>
              <a:gd name="T24" fmla="*/ 182 w 190"/>
              <a:gd name="T25" fmla="*/ 63 h 192"/>
              <a:gd name="T26" fmla="*/ 157 w 190"/>
              <a:gd name="T27" fmla="*/ 166 h 192"/>
              <a:gd name="T28" fmla="*/ 144 w 190"/>
              <a:gd name="T29" fmla="*/ 175 h 192"/>
              <a:gd name="T30" fmla="*/ 106 w 190"/>
              <a:gd name="T31" fmla="*/ 189 h 192"/>
              <a:gd name="T32" fmla="*/ 56 w 190"/>
              <a:gd name="T33" fmla="*/ 181 h 192"/>
              <a:gd name="T34" fmla="*/ 5 w 190"/>
              <a:gd name="T35" fmla="*/ 119 h 192"/>
              <a:gd name="T36" fmla="*/ 18 w 190"/>
              <a:gd name="T37" fmla="*/ 44 h 192"/>
              <a:gd name="T38" fmla="*/ 74 w 190"/>
              <a:gd name="T39" fmla="*/ 6 h 192"/>
              <a:gd name="T40" fmla="*/ 81 w 190"/>
              <a:gd name="T41" fmla="*/ 5 h 192"/>
              <a:gd name="T42" fmla="*/ 85 w 190"/>
              <a:gd name="T43" fmla="*/ 3 h 192"/>
              <a:gd name="T44" fmla="*/ 87 w 190"/>
              <a:gd name="T45" fmla="*/ 3 h 192"/>
              <a:gd name="T46" fmla="*/ 93 w 190"/>
              <a:gd name="T47" fmla="*/ 4 h 192"/>
              <a:gd name="T48" fmla="*/ 96 w 190"/>
              <a:gd name="T49" fmla="*/ 4 h 192"/>
              <a:gd name="T50" fmla="*/ 95 w 190"/>
              <a:gd name="T51" fmla="*/ 3 h 192"/>
              <a:gd name="T52" fmla="*/ 90 w 190"/>
              <a:gd name="T53" fmla="*/ 1 h 192"/>
              <a:gd name="T54" fmla="*/ 86 w 190"/>
              <a:gd name="T55" fmla="*/ 1 h 192"/>
              <a:gd name="T56" fmla="*/ 84 w 190"/>
              <a:gd name="T57" fmla="*/ 1 h 192"/>
              <a:gd name="T58" fmla="*/ 65 w 190"/>
              <a:gd name="T59" fmla="*/ 7 h 192"/>
              <a:gd name="T60" fmla="*/ 58 w 190"/>
              <a:gd name="T61" fmla="*/ 8 h 192"/>
              <a:gd name="T62" fmla="*/ 47 w 190"/>
              <a:gd name="T63" fmla="*/ 14 h 192"/>
              <a:gd name="T64" fmla="*/ 33 w 190"/>
              <a:gd name="T65" fmla="*/ 23 h 192"/>
              <a:gd name="T66" fmla="*/ 18 w 190"/>
              <a:gd name="T67" fmla="*/ 40 h 192"/>
              <a:gd name="T68" fmla="*/ 13 w 190"/>
              <a:gd name="T69" fmla="*/ 50 h 192"/>
              <a:gd name="T70" fmla="*/ 5 w 190"/>
              <a:gd name="T71" fmla="*/ 66 h 192"/>
              <a:gd name="T72" fmla="*/ 0 w 190"/>
              <a:gd name="T73" fmla="*/ 108 h 192"/>
              <a:gd name="T74" fmla="*/ 3 w 190"/>
              <a:gd name="T75" fmla="*/ 112 h 192"/>
              <a:gd name="T76" fmla="*/ 3 w 190"/>
              <a:gd name="T77" fmla="*/ 119 h 192"/>
              <a:gd name="T78" fmla="*/ 5 w 190"/>
              <a:gd name="T79" fmla="*/ 125 h 192"/>
              <a:gd name="T80" fmla="*/ 5 w 190"/>
              <a:gd name="T81" fmla="*/ 127 h 192"/>
              <a:gd name="T82" fmla="*/ 40 w 190"/>
              <a:gd name="T83" fmla="*/ 174 h 192"/>
              <a:gd name="T84" fmla="*/ 43 w 190"/>
              <a:gd name="T85" fmla="*/ 175 h 192"/>
              <a:gd name="T86" fmla="*/ 56 w 190"/>
              <a:gd name="T87" fmla="*/ 183 h 192"/>
              <a:gd name="T88" fmla="*/ 62 w 190"/>
              <a:gd name="T89" fmla="*/ 185 h 192"/>
              <a:gd name="T90" fmla="*/ 92 w 190"/>
              <a:gd name="T91" fmla="*/ 192 h 192"/>
              <a:gd name="T92" fmla="*/ 118 w 190"/>
              <a:gd name="T93" fmla="*/ 188 h 192"/>
              <a:gd name="T94" fmla="*/ 159 w 190"/>
              <a:gd name="T95" fmla="*/ 166 h 192"/>
              <a:gd name="T96" fmla="*/ 176 w 190"/>
              <a:gd name="T97" fmla="*/ 146 h 192"/>
              <a:gd name="T98" fmla="*/ 177 w 190"/>
              <a:gd name="T99" fmla="*/ 143 h 192"/>
              <a:gd name="T100" fmla="*/ 185 w 190"/>
              <a:gd name="T101" fmla="*/ 125 h 192"/>
              <a:gd name="T102" fmla="*/ 186 w 190"/>
              <a:gd name="T103" fmla="*/ 121 h 192"/>
              <a:gd name="T104" fmla="*/ 189 w 190"/>
              <a:gd name="T105" fmla="*/ 103 h 192"/>
              <a:gd name="T106" fmla="*/ 190 w 190"/>
              <a:gd name="T107" fmla="*/ 91 h 192"/>
              <a:gd name="T108" fmla="*/ 190 w 190"/>
              <a:gd name="T109" fmla="*/ 90 h 192"/>
              <a:gd name="T110" fmla="*/ 187 w 190"/>
              <a:gd name="T111" fmla="*/ 75 h 192"/>
              <a:gd name="connsiteX0" fmla="*/ 9842 w 10000"/>
              <a:gd name="connsiteY0" fmla="*/ 3865 h 9959"/>
              <a:gd name="connsiteX1" fmla="*/ 9895 w 10000"/>
              <a:gd name="connsiteY1" fmla="*/ 3865 h 9959"/>
              <a:gd name="connsiteX2" fmla="*/ 9632 w 10000"/>
              <a:gd name="connsiteY2" fmla="*/ 3136 h 9959"/>
              <a:gd name="connsiteX3" fmla="*/ 9632 w 10000"/>
              <a:gd name="connsiteY3" fmla="*/ 3136 h 9959"/>
              <a:gd name="connsiteX4" fmla="*/ 8579 w 10000"/>
              <a:gd name="connsiteY4" fmla="*/ 1626 h 9959"/>
              <a:gd name="connsiteX5" fmla="*/ 8579 w 10000"/>
              <a:gd name="connsiteY5" fmla="*/ 1626 h 9959"/>
              <a:gd name="connsiteX6" fmla="*/ 8526 w 10000"/>
              <a:gd name="connsiteY6" fmla="*/ 1574 h 9959"/>
              <a:gd name="connsiteX7" fmla="*/ 8526 w 10000"/>
              <a:gd name="connsiteY7" fmla="*/ 1574 h 9959"/>
              <a:gd name="connsiteX8" fmla="*/ 8158 w 10000"/>
              <a:gd name="connsiteY8" fmla="*/ 1261 h 9959"/>
              <a:gd name="connsiteX9" fmla="*/ 8158 w 10000"/>
              <a:gd name="connsiteY9" fmla="*/ 1261 h 9959"/>
              <a:gd name="connsiteX10" fmla="*/ 6789 w 10000"/>
              <a:gd name="connsiteY10" fmla="*/ 532 h 9959"/>
              <a:gd name="connsiteX11" fmla="*/ 6789 w 10000"/>
              <a:gd name="connsiteY11" fmla="*/ 480 h 9959"/>
              <a:gd name="connsiteX12" fmla="*/ 5474 w 10000"/>
              <a:gd name="connsiteY12" fmla="*/ 219 h 9959"/>
              <a:gd name="connsiteX13" fmla="*/ 5474 w 10000"/>
              <a:gd name="connsiteY13" fmla="*/ 272 h 9959"/>
              <a:gd name="connsiteX14" fmla="*/ 5842 w 10000"/>
              <a:gd name="connsiteY14" fmla="*/ 324 h 9959"/>
              <a:gd name="connsiteX15" fmla="*/ 5842 w 10000"/>
              <a:gd name="connsiteY15" fmla="*/ 324 h 9959"/>
              <a:gd name="connsiteX16" fmla="*/ 5947 w 10000"/>
              <a:gd name="connsiteY16" fmla="*/ 324 h 9959"/>
              <a:gd name="connsiteX17" fmla="*/ 5947 w 10000"/>
              <a:gd name="connsiteY17" fmla="*/ 376 h 9959"/>
              <a:gd name="connsiteX18" fmla="*/ 6526 w 10000"/>
              <a:gd name="connsiteY18" fmla="*/ 480 h 9959"/>
              <a:gd name="connsiteX19" fmla="*/ 6789 w 10000"/>
              <a:gd name="connsiteY19" fmla="*/ 584 h 9959"/>
              <a:gd name="connsiteX20" fmla="*/ 6895 w 10000"/>
              <a:gd name="connsiteY20" fmla="*/ 584 h 9959"/>
              <a:gd name="connsiteX21" fmla="*/ 8632 w 10000"/>
              <a:gd name="connsiteY21" fmla="*/ 1782 h 9959"/>
              <a:gd name="connsiteX22" fmla="*/ 9316 w 10000"/>
              <a:gd name="connsiteY22" fmla="*/ 2719 h 9959"/>
              <a:gd name="connsiteX23" fmla="*/ 9316 w 10000"/>
              <a:gd name="connsiteY23" fmla="*/ 2719 h 9959"/>
              <a:gd name="connsiteX24" fmla="*/ 9526 w 10000"/>
              <a:gd name="connsiteY24" fmla="*/ 3136 h 9959"/>
              <a:gd name="connsiteX25" fmla="*/ 9579 w 10000"/>
              <a:gd name="connsiteY25" fmla="*/ 3240 h 9959"/>
              <a:gd name="connsiteX26" fmla="*/ 9789 w 10000"/>
              <a:gd name="connsiteY26" fmla="*/ 6001 h 9959"/>
              <a:gd name="connsiteX27" fmla="*/ 8263 w 10000"/>
              <a:gd name="connsiteY27" fmla="*/ 8605 h 9959"/>
              <a:gd name="connsiteX28" fmla="*/ 8263 w 10000"/>
              <a:gd name="connsiteY28" fmla="*/ 8553 h 9959"/>
              <a:gd name="connsiteX29" fmla="*/ 7579 w 10000"/>
              <a:gd name="connsiteY29" fmla="*/ 9074 h 9959"/>
              <a:gd name="connsiteX30" fmla="*/ 7579 w 10000"/>
              <a:gd name="connsiteY30" fmla="*/ 9074 h 9959"/>
              <a:gd name="connsiteX31" fmla="*/ 5579 w 10000"/>
              <a:gd name="connsiteY31" fmla="*/ 9803 h 9959"/>
              <a:gd name="connsiteX32" fmla="*/ 2947 w 10000"/>
              <a:gd name="connsiteY32" fmla="*/ 9386 h 9959"/>
              <a:gd name="connsiteX33" fmla="*/ 2947 w 10000"/>
              <a:gd name="connsiteY33" fmla="*/ 9386 h 9959"/>
              <a:gd name="connsiteX34" fmla="*/ 1316 w 10000"/>
              <a:gd name="connsiteY34" fmla="*/ 8084 h 9959"/>
              <a:gd name="connsiteX35" fmla="*/ 263 w 10000"/>
              <a:gd name="connsiteY35" fmla="*/ 6157 h 9959"/>
              <a:gd name="connsiteX36" fmla="*/ 105 w 10000"/>
              <a:gd name="connsiteY36" fmla="*/ 4699 h 9959"/>
              <a:gd name="connsiteX37" fmla="*/ 947 w 10000"/>
              <a:gd name="connsiteY37" fmla="*/ 2251 h 9959"/>
              <a:gd name="connsiteX38" fmla="*/ 2737 w 10000"/>
              <a:gd name="connsiteY38" fmla="*/ 636 h 9959"/>
              <a:gd name="connsiteX39" fmla="*/ 3895 w 10000"/>
              <a:gd name="connsiteY39" fmla="*/ 272 h 9959"/>
              <a:gd name="connsiteX40" fmla="*/ 3895 w 10000"/>
              <a:gd name="connsiteY40" fmla="*/ 272 h 9959"/>
              <a:gd name="connsiteX41" fmla="*/ 4263 w 10000"/>
              <a:gd name="connsiteY41" fmla="*/ 219 h 9959"/>
              <a:gd name="connsiteX42" fmla="*/ 4263 w 10000"/>
              <a:gd name="connsiteY42" fmla="*/ 219 h 9959"/>
              <a:gd name="connsiteX43" fmla="*/ 4474 w 10000"/>
              <a:gd name="connsiteY43" fmla="*/ 115 h 9959"/>
              <a:gd name="connsiteX44" fmla="*/ 4526 w 10000"/>
              <a:gd name="connsiteY44" fmla="*/ 115 h 9959"/>
              <a:gd name="connsiteX45" fmla="*/ 4579 w 10000"/>
              <a:gd name="connsiteY45" fmla="*/ 115 h 9959"/>
              <a:gd name="connsiteX46" fmla="*/ 4684 w 10000"/>
              <a:gd name="connsiteY46" fmla="*/ 115 h 9959"/>
              <a:gd name="connsiteX47" fmla="*/ 4895 w 10000"/>
              <a:gd name="connsiteY47" fmla="*/ 167 h 9959"/>
              <a:gd name="connsiteX48" fmla="*/ 4895 w 10000"/>
              <a:gd name="connsiteY48" fmla="*/ 219 h 9959"/>
              <a:gd name="connsiteX49" fmla="*/ 5053 w 10000"/>
              <a:gd name="connsiteY49" fmla="*/ 63 h 9959"/>
              <a:gd name="connsiteX50" fmla="*/ 5000 w 10000"/>
              <a:gd name="connsiteY50" fmla="*/ 115 h 9959"/>
              <a:gd name="connsiteX51" fmla="*/ 4947 w 10000"/>
              <a:gd name="connsiteY51" fmla="*/ 63 h 9959"/>
              <a:gd name="connsiteX52" fmla="*/ 4737 w 10000"/>
              <a:gd name="connsiteY52" fmla="*/ 11 h 9959"/>
              <a:gd name="connsiteX53" fmla="*/ 4737 w 10000"/>
              <a:gd name="connsiteY53" fmla="*/ 11 h 9959"/>
              <a:gd name="connsiteX54" fmla="*/ 4526 w 10000"/>
              <a:gd name="connsiteY54" fmla="*/ 11 h 9959"/>
              <a:gd name="connsiteX55" fmla="*/ 4526 w 10000"/>
              <a:gd name="connsiteY55" fmla="*/ 11 h 9959"/>
              <a:gd name="connsiteX56" fmla="*/ 4421 w 10000"/>
              <a:gd name="connsiteY56" fmla="*/ 11 h 9959"/>
              <a:gd name="connsiteX57" fmla="*/ 3579 w 10000"/>
              <a:gd name="connsiteY57" fmla="*/ 219 h 9959"/>
              <a:gd name="connsiteX58" fmla="*/ 3421 w 10000"/>
              <a:gd name="connsiteY58" fmla="*/ 324 h 9959"/>
              <a:gd name="connsiteX59" fmla="*/ 3053 w 10000"/>
              <a:gd name="connsiteY59" fmla="*/ 376 h 9959"/>
              <a:gd name="connsiteX60" fmla="*/ 3053 w 10000"/>
              <a:gd name="connsiteY60" fmla="*/ 376 h 9959"/>
              <a:gd name="connsiteX61" fmla="*/ 2737 w 10000"/>
              <a:gd name="connsiteY61" fmla="*/ 480 h 9959"/>
              <a:gd name="connsiteX62" fmla="*/ 2474 w 10000"/>
              <a:gd name="connsiteY62" fmla="*/ 688 h 9959"/>
              <a:gd name="connsiteX63" fmla="*/ 2421 w 10000"/>
              <a:gd name="connsiteY63" fmla="*/ 688 h 9959"/>
              <a:gd name="connsiteX64" fmla="*/ 1737 w 10000"/>
              <a:gd name="connsiteY64" fmla="*/ 1157 h 9959"/>
              <a:gd name="connsiteX65" fmla="*/ 1316 w 10000"/>
              <a:gd name="connsiteY65" fmla="*/ 1626 h 9959"/>
              <a:gd name="connsiteX66" fmla="*/ 947 w 10000"/>
              <a:gd name="connsiteY66" fmla="*/ 2042 h 9959"/>
              <a:gd name="connsiteX67" fmla="*/ 947 w 10000"/>
              <a:gd name="connsiteY67" fmla="*/ 1990 h 9959"/>
              <a:gd name="connsiteX68" fmla="*/ 684 w 10000"/>
              <a:gd name="connsiteY68" fmla="*/ 2563 h 9959"/>
              <a:gd name="connsiteX69" fmla="*/ 474 w 10000"/>
              <a:gd name="connsiteY69" fmla="*/ 2772 h 9959"/>
              <a:gd name="connsiteX70" fmla="*/ 263 w 10000"/>
              <a:gd name="connsiteY70" fmla="*/ 3397 h 9959"/>
              <a:gd name="connsiteX71" fmla="*/ 158 w 10000"/>
              <a:gd name="connsiteY71" fmla="*/ 3553 h 9959"/>
              <a:gd name="connsiteX72" fmla="*/ 0 w 10000"/>
              <a:gd name="connsiteY72" fmla="*/ 5584 h 9959"/>
              <a:gd name="connsiteX73" fmla="*/ 0 w 10000"/>
              <a:gd name="connsiteY73" fmla="*/ 5584 h 9959"/>
              <a:gd name="connsiteX74" fmla="*/ 158 w 10000"/>
              <a:gd name="connsiteY74" fmla="*/ 5792 h 9959"/>
              <a:gd name="connsiteX75" fmla="*/ 105 w 10000"/>
              <a:gd name="connsiteY75" fmla="*/ 5792 h 9959"/>
              <a:gd name="connsiteX76" fmla="*/ 158 w 10000"/>
              <a:gd name="connsiteY76" fmla="*/ 6157 h 9959"/>
              <a:gd name="connsiteX77" fmla="*/ 158 w 10000"/>
              <a:gd name="connsiteY77" fmla="*/ 6157 h 9959"/>
              <a:gd name="connsiteX78" fmla="*/ 263 w 10000"/>
              <a:gd name="connsiteY78" fmla="*/ 6469 h 9959"/>
              <a:gd name="connsiteX79" fmla="*/ 263 w 10000"/>
              <a:gd name="connsiteY79" fmla="*/ 6522 h 9959"/>
              <a:gd name="connsiteX80" fmla="*/ 263 w 10000"/>
              <a:gd name="connsiteY80" fmla="*/ 6574 h 9959"/>
              <a:gd name="connsiteX81" fmla="*/ 211 w 10000"/>
              <a:gd name="connsiteY81" fmla="*/ 6522 h 9959"/>
              <a:gd name="connsiteX82" fmla="*/ 2105 w 10000"/>
              <a:gd name="connsiteY82" fmla="*/ 9022 h 9959"/>
              <a:gd name="connsiteX83" fmla="*/ 2053 w 10000"/>
              <a:gd name="connsiteY83" fmla="*/ 8969 h 9959"/>
              <a:gd name="connsiteX84" fmla="*/ 2263 w 10000"/>
              <a:gd name="connsiteY84" fmla="*/ 9074 h 9959"/>
              <a:gd name="connsiteX85" fmla="*/ 2211 w 10000"/>
              <a:gd name="connsiteY85" fmla="*/ 9074 h 9959"/>
              <a:gd name="connsiteX86" fmla="*/ 2947 w 10000"/>
              <a:gd name="connsiteY86" fmla="*/ 9490 h 9959"/>
              <a:gd name="connsiteX87" fmla="*/ 2895 w 10000"/>
              <a:gd name="connsiteY87" fmla="*/ 9490 h 9959"/>
              <a:gd name="connsiteX88" fmla="*/ 3263 w 10000"/>
              <a:gd name="connsiteY88" fmla="*/ 9594 h 9959"/>
              <a:gd name="connsiteX89" fmla="*/ 3263 w 10000"/>
              <a:gd name="connsiteY89" fmla="*/ 9647 h 9959"/>
              <a:gd name="connsiteX90" fmla="*/ 4842 w 10000"/>
              <a:gd name="connsiteY90" fmla="*/ 9959 h 9959"/>
              <a:gd name="connsiteX91" fmla="*/ 6211 w 10000"/>
              <a:gd name="connsiteY91" fmla="*/ 9751 h 9959"/>
              <a:gd name="connsiteX92" fmla="*/ 6211 w 10000"/>
              <a:gd name="connsiteY92" fmla="*/ 9751 h 9959"/>
              <a:gd name="connsiteX93" fmla="*/ 7842 w 10000"/>
              <a:gd name="connsiteY93" fmla="*/ 9022 h 9959"/>
              <a:gd name="connsiteX94" fmla="*/ 8368 w 10000"/>
              <a:gd name="connsiteY94" fmla="*/ 8605 h 9959"/>
              <a:gd name="connsiteX95" fmla="*/ 8368 w 10000"/>
              <a:gd name="connsiteY95" fmla="*/ 8605 h 9959"/>
              <a:gd name="connsiteX96" fmla="*/ 9263 w 10000"/>
              <a:gd name="connsiteY96" fmla="*/ 7563 h 9959"/>
              <a:gd name="connsiteX97" fmla="*/ 9263 w 10000"/>
              <a:gd name="connsiteY97" fmla="*/ 7615 h 9959"/>
              <a:gd name="connsiteX98" fmla="*/ 9316 w 10000"/>
              <a:gd name="connsiteY98" fmla="*/ 7407 h 9959"/>
              <a:gd name="connsiteX99" fmla="*/ 9368 w 10000"/>
              <a:gd name="connsiteY99" fmla="*/ 7355 h 9959"/>
              <a:gd name="connsiteX100" fmla="*/ 9737 w 10000"/>
              <a:gd name="connsiteY100" fmla="*/ 6469 h 9959"/>
              <a:gd name="connsiteX101" fmla="*/ 9737 w 10000"/>
              <a:gd name="connsiteY101" fmla="*/ 6522 h 9959"/>
              <a:gd name="connsiteX102" fmla="*/ 9789 w 10000"/>
              <a:gd name="connsiteY102" fmla="*/ 6261 h 9959"/>
              <a:gd name="connsiteX103" fmla="*/ 9789 w 10000"/>
              <a:gd name="connsiteY103" fmla="*/ 6261 h 9959"/>
              <a:gd name="connsiteX104" fmla="*/ 9947 w 10000"/>
              <a:gd name="connsiteY104" fmla="*/ 5324 h 9959"/>
              <a:gd name="connsiteX105" fmla="*/ 10000 w 10000"/>
              <a:gd name="connsiteY105" fmla="*/ 5376 h 9959"/>
              <a:gd name="connsiteX106" fmla="*/ 10000 w 10000"/>
              <a:gd name="connsiteY106" fmla="*/ 4699 h 9959"/>
              <a:gd name="connsiteX107" fmla="*/ 10000 w 10000"/>
              <a:gd name="connsiteY107" fmla="*/ 4751 h 9959"/>
              <a:gd name="connsiteX108" fmla="*/ 10000 w 10000"/>
              <a:gd name="connsiteY108" fmla="*/ 4647 h 9959"/>
              <a:gd name="connsiteX109" fmla="*/ 10000 w 10000"/>
              <a:gd name="connsiteY109" fmla="*/ 4647 h 9959"/>
              <a:gd name="connsiteX110" fmla="*/ 9842 w 10000"/>
              <a:gd name="connsiteY110" fmla="*/ 3865 h 9959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474 w 10000"/>
              <a:gd name="connsiteY13" fmla="*/ 273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474 w 10000"/>
              <a:gd name="connsiteY12" fmla="*/ 220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5000 w 10000"/>
              <a:gd name="connsiteY49" fmla="*/ 115 h 10000"/>
              <a:gd name="connsiteX50" fmla="*/ 4947 w 10000"/>
              <a:gd name="connsiteY50" fmla="*/ 63 h 10000"/>
              <a:gd name="connsiteX51" fmla="*/ 4737 w 10000"/>
              <a:gd name="connsiteY51" fmla="*/ 11 h 10000"/>
              <a:gd name="connsiteX52" fmla="*/ 4737 w 10000"/>
              <a:gd name="connsiteY52" fmla="*/ 11 h 10000"/>
              <a:gd name="connsiteX53" fmla="*/ 4526 w 10000"/>
              <a:gd name="connsiteY53" fmla="*/ 11 h 10000"/>
              <a:gd name="connsiteX54" fmla="*/ 4526 w 10000"/>
              <a:gd name="connsiteY54" fmla="*/ 11 h 10000"/>
              <a:gd name="connsiteX55" fmla="*/ 4421 w 10000"/>
              <a:gd name="connsiteY55" fmla="*/ 11 h 10000"/>
              <a:gd name="connsiteX56" fmla="*/ 3579 w 10000"/>
              <a:gd name="connsiteY56" fmla="*/ 220 h 10000"/>
              <a:gd name="connsiteX57" fmla="*/ 3421 w 10000"/>
              <a:gd name="connsiteY57" fmla="*/ 325 h 10000"/>
              <a:gd name="connsiteX58" fmla="*/ 3053 w 10000"/>
              <a:gd name="connsiteY58" fmla="*/ 378 h 10000"/>
              <a:gd name="connsiteX59" fmla="*/ 3053 w 10000"/>
              <a:gd name="connsiteY59" fmla="*/ 378 h 10000"/>
              <a:gd name="connsiteX60" fmla="*/ 2737 w 10000"/>
              <a:gd name="connsiteY60" fmla="*/ 482 h 10000"/>
              <a:gd name="connsiteX61" fmla="*/ 2474 w 10000"/>
              <a:gd name="connsiteY61" fmla="*/ 691 h 10000"/>
              <a:gd name="connsiteX62" fmla="*/ 2421 w 10000"/>
              <a:gd name="connsiteY62" fmla="*/ 691 h 10000"/>
              <a:gd name="connsiteX63" fmla="*/ 1737 w 10000"/>
              <a:gd name="connsiteY63" fmla="*/ 1162 h 10000"/>
              <a:gd name="connsiteX64" fmla="*/ 1316 w 10000"/>
              <a:gd name="connsiteY64" fmla="*/ 1633 h 10000"/>
              <a:gd name="connsiteX65" fmla="*/ 947 w 10000"/>
              <a:gd name="connsiteY65" fmla="*/ 2050 h 10000"/>
              <a:gd name="connsiteX66" fmla="*/ 947 w 10000"/>
              <a:gd name="connsiteY66" fmla="*/ 1998 h 10000"/>
              <a:gd name="connsiteX67" fmla="*/ 684 w 10000"/>
              <a:gd name="connsiteY67" fmla="*/ 2574 h 10000"/>
              <a:gd name="connsiteX68" fmla="*/ 474 w 10000"/>
              <a:gd name="connsiteY68" fmla="*/ 2783 h 10000"/>
              <a:gd name="connsiteX69" fmla="*/ 263 w 10000"/>
              <a:gd name="connsiteY69" fmla="*/ 3411 h 10000"/>
              <a:gd name="connsiteX70" fmla="*/ 158 w 10000"/>
              <a:gd name="connsiteY70" fmla="*/ 3568 h 10000"/>
              <a:gd name="connsiteX71" fmla="*/ 0 w 10000"/>
              <a:gd name="connsiteY71" fmla="*/ 5607 h 10000"/>
              <a:gd name="connsiteX72" fmla="*/ 0 w 10000"/>
              <a:gd name="connsiteY72" fmla="*/ 5607 h 10000"/>
              <a:gd name="connsiteX73" fmla="*/ 158 w 10000"/>
              <a:gd name="connsiteY73" fmla="*/ 5816 h 10000"/>
              <a:gd name="connsiteX74" fmla="*/ 105 w 10000"/>
              <a:gd name="connsiteY74" fmla="*/ 5816 h 10000"/>
              <a:gd name="connsiteX75" fmla="*/ 158 w 10000"/>
              <a:gd name="connsiteY75" fmla="*/ 6182 h 10000"/>
              <a:gd name="connsiteX76" fmla="*/ 158 w 10000"/>
              <a:gd name="connsiteY76" fmla="*/ 6182 h 10000"/>
              <a:gd name="connsiteX77" fmla="*/ 263 w 10000"/>
              <a:gd name="connsiteY77" fmla="*/ 6496 h 10000"/>
              <a:gd name="connsiteX78" fmla="*/ 263 w 10000"/>
              <a:gd name="connsiteY78" fmla="*/ 6549 h 10000"/>
              <a:gd name="connsiteX79" fmla="*/ 263 w 10000"/>
              <a:gd name="connsiteY79" fmla="*/ 6601 h 10000"/>
              <a:gd name="connsiteX80" fmla="*/ 211 w 10000"/>
              <a:gd name="connsiteY80" fmla="*/ 6549 h 10000"/>
              <a:gd name="connsiteX81" fmla="*/ 2105 w 10000"/>
              <a:gd name="connsiteY81" fmla="*/ 9059 h 10000"/>
              <a:gd name="connsiteX82" fmla="*/ 2053 w 10000"/>
              <a:gd name="connsiteY82" fmla="*/ 9006 h 10000"/>
              <a:gd name="connsiteX83" fmla="*/ 2263 w 10000"/>
              <a:gd name="connsiteY83" fmla="*/ 9111 h 10000"/>
              <a:gd name="connsiteX84" fmla="*/ 2211 w 10000"/>
              <a:gd name="connsiteY84" fmla="*/ 9111 h 10000"/>
              <a:gd name="connsiteX85" fmla="*/ 2947 w 10000"/>
              <a:gd name="connsiteY85" fmla="*/ 9529 h 10000"/>
              <a:gd name="connsiteX86" fmla="*/ 2895 w 10000"/>
              <a:gd name="connsiteY86" fmla="*/ 9529 h 10000"/>
              <a:gd name="connsiteX87" fmla="*/ 3263 w 10000"/>
              <a:gd name="connsiteY87" fmla="*/ 9633 h 10000"/>
              <a:gd name="connsiteX88" fmla="*/ 3263 w 10000"/>
              <a:gd name="connsiteY88" fmla="*/ 9687 h 10000"/>
              <a:gd name="connsiteX89" fmla="*/ 4842 w 10000"/>
              <a:gd name="connsiteY89" fmla="*/ 10000 h 10000"/>
              <a:gd name="connsiteX90" fmla="*/ 6211 w 10000"/>
              <a:gd name="connsiteY90" fmla="*/ 9791 h 10000"/>
              <a:gd name="connsiteX91" fmla="*/ 6211 w 10000"/>
              <a:gd name="connsiteY91" fmla="*/ 9791 h 10000"/>
              <a:gd name="connsiteX92" fmla="*/ 7842 w 10000"/>
              <a:gd name="connsiteY92" fmla="*/ 9059 h 10000"/>
              <a:gd name="connsiteX93" fmla="*/ 8368 w 10000"/>
              <a:gd name="connsiteY93" fmla="*/ 8640 h 10000"/>
              <a:gd name="connsiteX94" fmla="*/ 8368 w 10000"/>
              <a:gd name="connsiteY94" fmla="*/ 8640 h 10000"/>
              <a:gd name="connsiteX95" fmla="*/ 9263 w 10000"/>
              <a:gd name="connsiteY95" fmla="*/ 7594 h 10000"/>
              <a:gd name="connsiteX96" fmla="*/ 9263 w 10000"/>
              <a:gd name="connsiteY96" fmla="*/ 7646 h 10000"/>
              <a:gd name="connsiteX97" fmla="*/ 9316 w 10000"/>
              <a:gd name="connsiteY97" fmla="*/ 7437 h 10000"/>
              <a:gd name="connsiteX98" fmla="*/ 9368 w 10000"/>
              <a:gd name="connsiteY98" fmla="*/ 7385 h 10000"/>
              <a:gd name="connsiteX99" fmla="*/ 9737 w 10000"/>
              <a:gd name="connsiteY99" fmla="*/ 6496 h 10000"/>
              <a:gd name="connsiteX100" fmla="*/ 9737 w 10000"/>
              <a:gd name="connsiteY100" fmla="*/ 6549 h 10000"/>
              <a:gd name="connsiteX101" fmla="*/ 9789 w 10000"/>
              <a:gd name="connsiteY101" fmla="*/ 6287 h 10000"/>
              <a:gd name="connsiteX102" fmla="*/ 9789 w 10000"/>
              <a:gd name="connsiteY102" fmla="*/ 6287 h 10000"/>
              <a:gd name="connsiteX103" fmla="*/ 9947 w 10000"/>
              <a:gd name="connsiteY103" fmla="*/ 5346 h 10000"/>
              <a:gd name="connsiteX104" fmla="*/ 10000 w 10000"/>
              <a:gd name="connsiteY104" fmla="*/ 5398 h 10000"/>
              <a:gd name="connsiteX105" fmla="*/ 10000 w 10000"/>
              <a:gd name="connsiteY105" fmla="*/ 4718 h 10000"/>
              <a:gd name="connsiteX106" fmla="*/ 10000 w 10000"/>
              <a:gd name="connsiteY106" fmla="*/ 4771 h 10000"/>
              <a:gd name="connsiteX107" fmla="*/ 10000 w 10000"/>
              <a:gd name="connsiteY107" fmla="*/ 4666 h 10000"/>
              <a:gd name="connsiteX108" fmla="*/ 10000 w 10000"/>
              <a:gd name="connsiteY108" fmla="*/ 4666 h 10000"/>
              <a:gd name="connsiteX109" fmla="*/ 9842 w 10000"/>
              <a:gd name="connsiteY109" fmla="*/ 3881 h 10000"/>
              <a:gd name="connsiteX0" fmla="*/ 9842 w 10000"/>
              <a:gd name="connsiteY0" fmla="*/ 3881 h 10000"/>
              <a:gd name="connsiteX1" fmla="*/ 9895 w 10000"/>
              <a:gd name="connsiteY1" fmla="*/ 3881 h 10000"/>
              <a:gd name="connsiteX2" fmla="*/ 9632 w 10000"/>
              <a:gd name="connsiteY2" fmla="*/ 3149 h 10000"/>
              <a:gd name="connsiteX3" fmla="*/ 9632 w 10000"/>
              <a:gd name="connsiteY3" fmla="*/ 3149 h 10000"/>
              <a:gd name="connsiteX4" fmla="*/ 8579 w 10000"/>
              <a:gd name="connsiteY4" fmla="*/ 1633 h 10000"/>
              <a:gd name="connsiteX5" fmla="*/ 8579 w 10000"/>
              <a:gd name="connsiteY5" fmla="*/ 1633 h 10000"/>
              <a:gd name="connsiteX6" fmla="*/ 8526 w 10000"/>
              <a:gd name="connsiteY6" fmla="*/ 1580 h 10000"/>
              <a:gd name="connsiteX7" fmla="*/ 8526 w 10000"/>
              <a:gd name="connsiteY7" fmla="*/ 1580 h 10000"/>
              <a:gd name="connsiteX8" fmla="*/ 8158 w 10000"/>
              <a:gd name="connsiteY8" fmla="*/ 1266 h 10000"/>
              <a:gd name="connsiteX9" fmla="*/ 8158 w 10000"/>
              <a:gd name="connsiteY9" fmla="*/ 1266 h 10000"/>
              <a:gd name="connsiteX10" fmla="*/ 6789 w 10000"/>
              <a:gd name="connsiteY10" fmla="*/ 534 h 10000"/>
              <a:gd name="connsiteX11" fmla="*/ 6789 w 10000"/>
              <a:gd name="connsiteY11" fmla="*/ 482 h 10000"/>
              <a:gd name="connsiteX12" fmla="*/ 5359 w 10000"/>
              <a:gd name="connsiteY12" fmla="*/ 158 h 10000"/>
              <a:gd name="connsiteX13" fmla="*/ 5377 w 10000"/>
              <a:gd name="connsiteY13" fmla="*/ 314 h 10000"/>
              <a:gd name="connsiteX14" fmla="*/ 5842 w 10000"/>
              <a:gd name="connsiteY14" fmla="*/ 325 h 10000"/>
              <a:gd name="connsiteX15" fmla="*/ 5842 w 10000"/>
              <a:gd name="connsiteY15" fmla="*/ 325 h 10000"/>
              <a:gd name="connsiteX16" fmla="*/ 5947 w 10000"/>
              <a:gd name="connsiteY16" fmla="*/ 325 h 10000"/>
              <a:gd name="connsiteX17" fmla="*/ 5947 w 10000"/>
              <a:gd name="connsiteY17" fmla="*/ 378 h 10000"/>
              <a:gd name="connsiteX18" fmla="*/ 6526 w 10000"/>
              <a:gd name="connsiteY18" fmla="*/ 482 h 10000"/>
              <a:gd name="connsiteX19" fmla="*/ 6789 w 10000"/>
              <a:gd name="connsiteY19" fmla="*/ 586 h 10000"/>
              <a:gd name="connsiteX20" fmla="*/ 6895 w 10000"/>
              <a:gd name="connsiteY20" fmla="*/ 586 h 10000"/>
              <a:gd name="connsiteX21" fmla="*/ 8632 w 10000"/>
              <a:gd name="connsiteY21" fmla="*/ 1789 h 10000"/>
              <a:gd name="connsiteX22" fmla="*/ 9316 w 10000"/>
              <a:gd name="connsiteY22" fmla="*/ 2730 h 10000"/>
              <a:gd name="connsiteX23" fmla="*/ 9316 w 10000"/>
              <a:gd name="connsiteY23" fmla="*/ 2730 h 10000"/>
              <a:gd name="connsiteX24" fmla="*/ 9526 w 10000"/>
              <a:gd name="connsiteY24" fmla="*/ 3149 h 10000"/>
              <a:gd name="connsiteX25" fmla="*/ 9579 w 10000"/>
              <a:gd name="connsiteY25" fmla="*/ 3253 h 10000"/>
              <a:gd name="connsiteX26" fmla="*/ 9789 w 10000"/>
              <a:gd name="connsiteY26" fmla="*/ 6026 h 10000"/>
              <a:gd name="connsiteX27" fmla="*/ 8263 w 10000"/>
              <a:gd name="connsiteY27" fmla="*/ 8640 h 10000"/>
              <a:gd name="connsiteX28" fmla="*/ 8263 w 10000"/>
              <a:gd name="connsiteY28" fmla="*/ 8588 h 10000"/>
              <a:gd name="connsiteX29" fmla="*/ 7579 w 10000"/>
              <a:gd name="connsiteY29" fmla="*/ 9111 h 10000"/>
              <a:gd name="connsiteX30" fmla="*/ 7579 w 10000"/>
              <a:gd name="connsiteY30" fmla="*/ 9111 h 10000"/>
              <a:gd name="connsiteX31" fmla="*/ 5579 w 10000"/>
              <a:gd name="connsiteY31" fmla="*/ 9843 h 10000"/>
              <a:gd name="connsiteX32" fmla="*/ 2947 w 10000"/>
              <a:gd name="connsiteY32" fmla="*/ 9425 h 10000"/>
              <a:gd name="connsiteX33" fmla="*/ 2947 w 10000"/>
              <a:gd name="connsiteY33" fmla="*/ 9425 h 10000"/>
              <a:gd name="connsiteX34" fmla="*/ 1316 w 10000"/>
              <a:gd name="connsiteY34" fmla="*/ 8117 h 10000"/>
              <a:gd name="connsiteX35" fmla="*/ 263 w 10000"/>
              <a:gd name="connsiteY35" fmla="*/ 6182 h 10000"/>
              <a:gd name="connsiteX36" fmla="*/ 105 w 10000"/>
              <a:gd name="connsiteY36" fmla="*/ 4718 h 10000"/>
              <a:gd name="connsiteX37" fmla="*/ 947 w 10000"/>
              <a:gd name="connsiteY37" fmla="*/ 2260 h 10000"/>
              <a:gd name="connsiteX38" fmla="*/ 2737 w 10000"/>
              <a:gd name="connsiteY38" fmla="*/ 639 h 10000"/>
              <a:gd name="connsiteX39" fmla="*/ 3895 w 10000"/>
              <a:gd name="connsiteY39" fmla="*/ 273 h 10000"/>
              <a:gd name="connsiteX40" fmla="*/ 3895 w 10000"/>
              <a:gd name="connsiteY40" fmla="*/ 273 h 10000"/>
              <a:gd name="connsiteX41" fmla="*/ 4263 w 10000"/>
              <a:gd name="connsiteY41" fmla="*/ 220 h 10000"/>
              <a:gd name="connsiteX42" fmla="*/ 4263 w 10000"/>
              <a:gd name="connsiteY42" fmla="*/ 220 h 10000"/>
              <a:gd name="connsiteX43" fmla="*/ 4474 w 10000"/>
              <a:gd name="connsiteY43" fmla="*/ 115 h 10000"/>
              <a:gd name="connsiteX44" fmla="*/ 4526 w 10000"/>
              <a:gd name="connsiteY44" fmla="*/ 115 h 10000"/>
              <a:gd name="connsiteX45" fmla="*/ 4579 w 10000"/>
              <a:gd name="connsiteY45" fmla="*/ 115 h 10000"/>
              <a:gd name="connsiteX46" fmla="*/ 4684 w 10000"/>
              <a:gd name="connsiteY46" fmla="*/ 115 h 10000"/>
              <a:gd name="connsiteX47" fmla="*/ 4895 w 10000"/>
              <a:gd name="connsiteY47" fmla="*/ 168 h 10000"/>
              <a:gd name="connsiteX48" fmla="*/ 4895 w 10000"/>
              <a:gd name="connsiteY48" fmla="*/ 220 h 10000"/>
              <a:gd name="connsiteX49" fmla="*/ 4947 w 10000"/>
              <a:gd name="connsiteY49" fmla="*/ 63 h 10000"/>
              <a:gd name="connsiteX50" fmla="*/ 4737 w 10000"/>
              <a:gd name="connsiteY50" fmla="*/ 11 h 10000"/>
              <a:gd name="connsiteX51" fmla="*/ 4737 w 10000"/>
              <a:gd name="connsiteY51" fmla="*/ 11 h 10000"/>
              <a:gd name="connsiteX52" fmla="*/ 4526 w 10000"/>
              <a:gd name="connsiteY52" fmla="*/ 11 h 10000"/>
              <a:gd name="connsiteX53" fmla="*/ 4526 w 10000"/>
              <a:gd name="connsiteY53" fmla="*/ 11 h 10000"/>
              <a:gd name="connsiteX54" fmla="*/ 4421 w 10000"/>
              <a:gd name="connsiteY54" fmla="*/ 11 h 10000"/>
              <a:gd name="connsiteX55" fmla="*/ 3579 w 10000"/>
              <a:gd name="connsiteY55" fmla="*/ 220 h 10000"/>
              <a:gd name="connsiteX56" fmla="*/ 3421 w 10000"/>
              <a:gd name="connsiteY56" fmla="*/ 325 h 10000"/>
              <a:gd name="connsiteX57" fmla="*/ 3053 w 10000"/>
              <a:gd name="connsiteY57" fmla="*/ 378 h 10000"/>
              <a:gd name="connsiteX58" fmla="*/ 3053 w 10000"/>
              <a:gd name="connsiteY58" fmla="*/ 378 h 10000"/>
              <a:gd name="connsiteX59" fmla="*/ 2737 w 10000"/>
              <a:gd name="connsiteY59" fmla="*/ 482 h 10000"/>
              <a:gd name="connsiteX60" fmla="*/ 2474 w 10000"/>
              <a:gd name="connsiteY60" fmla="*/ 691 h 10000"/>
              <a:gd name="connsiteX61" fmla="*/ 2421 w 10000"/>
              <a:gd name="connsiteY61" fmla="*/ 691 h 10000"/>
              <a:gd name="connsiteX62" fmla="*/ 1737 w 10000"/>
              <a:gd name="connsiteY62" fmla="*/ 1162 h 10000"/>
              <a:gd name="connsiteX63" fmla="*/ 1316 w 10000"/>
              <a:gd name="connsiteY63" fmla="*/ 1633 h 10000"/>
              <a:gd name="connsiteX64" fmla="*/ 947 w 10000"/>
              <a:gd name="connsiteY64" fmla="*/ 2050 h 10000"/>
              <a:gd name="connsiteX65" fmla="*/ 947 w 10000"/>
              <a:gd name="connsiteY65" fmla="*/ 1998 h 10000"/>
              <a:gd name="connsiteX66" fmla="*/ 684 w 10000"/>
              <a:gd name="connsiteY66" fmla="*/ 2574 h 10000"/>
              <a:gd name="connsiteX67" fmla="*/ 474 w 10000"/>
              <a:gd name="connsiteY67" fmla="*/ 2783 h 10000"/>
              <a:gd name="connsiteX68" fmla="*/ 263 w 10000"/>
              <a:gd name="connsiteY68" fmla="*/ 3411 h 10000"/>
              <a:gd name="connsiteX69" fmla="*/ 158 w 10000"/>
              <a:gd name="connsiteY69" fmla="*/ 3568 h 10000"/>
              <a:gd name="connsiteX70" fmla="*/ 0 w 10000"/>
              <a:gd name="connsiteY70" fmla="*/ 5607 h 10000"/>
              <a:gd name="connsiteX71" fmla="*/ 0 w 10000"/>
              <a:gd name="connsiteY71" fmla="*/ 5607 h 10000"/>
              <a:gd name="connsiteX72" fmla="*/ 158 w 10000"/>
              <a:gd name="connsiteY72" fmla="*/ 5816 h 10000"/>
              <a:gd name="connsiteX73" fmla="*/ 105 w 10000"/>
              <a:gd name="connsiteY73" fmla="*/ 5816 h 10000"/>
              <a:gd name="connsiteX74" fmla="*/ 158 w 10000"/>
              <a:gd name="connsiteY74" fmla="*/ 6182 h 10000"/>
              <a:gd name="connsiteX75" fmla="*/ 158 w 10000"/>
              <a:gd name="connsiteY75" fmla="*/ 6182 h 10000"/>
              <a:gd name="connsiteX76" fmla="*/ 263 w 10000"/>
              <a:gd name="connsiteY76" fmla="*/ 6496 h 10000"/>
              <a:gd name="connsiteX77" fmla="*/ 263 w 10000"/>
              <a:gd name="connsiteY77" fmla="*/ 6549 h 10000"/>
              <a:gd name="connsiteX78" fmla="*/ 263 w 10000"/>
              <a:gd name="connsiteY78" fmla="*/ 6601 h 10000"/>
              <a:gd name="connsiteX79" fmla="*/ 211 w 10000"/>
              <a:gd name="connsiteY79" fmla="*/ 6549 h 10000"/>
              <a:gd name="connsiteX80" fmla="*/ 2105 w 10000"/>
              <a:gd name="connsiteY80" fmla="*/ 9059 h 10000"/>
              <a:gd name="connsiteX81" fmla="*/ 2053 w 10000"/>
              <a:gd name="connsiteY81" fmla="*/ 9006 h 10000"/>
              <a:gd name="connsiteX82" fmla="*/ 2263 w 10000"/>
              <a:gd name="connsiteY82" fmla="*/ 9111 h 10000"/>
              <a:gd name="connsiteX83" fmla="*/ 2211 w 10000"/>
              <a:gd name="connsiteY83" fmla="*/ 9111 h 10000"/>
              <a:gd name="connsiteX84" fmla="*/ 2947 w 10000"/>
              <a:gd name="connsiteY84" fmla="*/ 9529 h 10000"/>
              <a:gd name="connsiteX85" fmla="*/ 2895 w 10000"/>
              <a:gd name="connsiteY85" fmla="*/ 9529 h 10000"/>
              <a:gd name="connsiteX86" fmla="*/ 3263 w 10000"/>
              <a:gd name="connsiteY86" fmla="*/ 9633 h 10000"/>
              <a:gd name="connsiteX87" fmla="*/ 3263 w 10000"/>
              <a:gd name="connsiteY87" fmla="*/ 9687 h 10000"/>
              <a:gd name="connsiteX88" fmla="*/ 4842 w 10000"/>
              <a:gd name="connsiteY88" fmla="*/ 10000 h 10000"/>
              <a:gd name="connsiteX89" fmla="*/ 6211 w 10000"/>
              <a:gd name="connsiteY89" fmla="*/ 9791 h 10000"/>
              <a:gd name="connsiteX90" fmla="*/ 6211 w 10000"/>
              <a:gd name="connsiteY90" fmla="*/ 9791 h 10000"/>
              <a:gd name="connsiteX91" fmla="*/ 7842 w 10000"/>
              <a:gd name="connsiteY91" fmla="*/ 9059 h 10000"/>
              <a:gd name="connsiteX92" fmla="*/ 8368 w 10000"/>
              <a:gd name="connsiteY92" fmla="*/ 8640 h 10000"/>
              <a:gd name="connsiteX93" fmla="*/ 8368 w 10000"/>
              <a:gd name="connsiteY93" fmla="*/ 8640 h 10000"/>
              <a:gd name="connsiteX94" fmla="*/ 9263 w 10000"/>
              <a:gd name="connsiteY94" fmla="*/ 7594 h 10000"/>
              <a:gd name="connsiteX95" fmla="*/ 9263 w 10000"/>
              <a:gd name="connsiteY95" fmla="*/ 7646 h 10000"/>
              <a:gd name="connsiteX96" fmla="*/ 9316 w 10000"/>
              <a:gd name="connsiteY96" fmla="*/ 7437 h 10000"/>
              <a:gd name="connsiteX97" fmla="*/ 9368 w 10000"/>
              <a:gd name="connsiteY97" fmla="*/ 7385 h 10000"/>
              <a:gd name="connsiteX98" fmla="*/ 9737 w 10000"/>
              <a:gd name="connsiteY98" fmla="*/ 6496 h 10000"/>
              <a:gd name="connsiteX99" fmla="*/ 9737 w 10000"/>
              <a:gd name="connsiteY99" fmla="*/ 6549 h 10000"/>
              <a:gd name="connsiteX100" fmla="*/ 9789 w 10000"/>
              <a:gd name="connsiteY100" fmla="*/ 6287 h 10000"/>
              <a:gd name="connsiteX101" fmla="*/ 9789 w 10000"/>
              <a:gd name="connsiteY101" fmla="*/ 6287 h 10000"/>
              <a:gd name="connsiteX102" fmla="*/ 9947 w 10000"/>
              <a:gd name="connsiteY102" fmla="*/ 5346 h 10000"/>
              <a:gd name="connsiteX103" fmla="*/ 10000 w 10000"/>
              <a:gd name="connsiteY103" fmla="*/ 5398 h 10000"/>
              <a:gd name="connsiteX104" fmla="*/ 10000 w 10000"/>
              <a:gd name="connsiteY104" fmla="*/ 4718 h 10000"/>
              <a:gd name="connsiteX105" fmla="*/ 10000 w 10000"/>
              <a:gd name="connsiteY105" fmla="*/ 4771 h 10000"/>
              <a:gd name="connsiteX106" fmla="*/ 10000 w 10000"/>
              <a:gd name="connsiteY106" fmla="*/ 4666 h 10000"/>
              <a:gd name="connsiteX107" fmla="*/ 10000 w 10000"/>
              <a:gd name="connsiteY107" fmla="*/ 4666 h 10000"/>
              <a:gd name="connsiteX108" fmla="*/ 9842 w 10000"/>
              <a:gd name="connsiteY108" fmla="*/ 388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0000" h="10000">
                <a:moveTo>
                  <a:pt x="9842" y="3881"/>
                </a:moveTo>
                <a:lnTo>
                  <a:pt x="9895" y="3881"/>
                </a:lnTo>
                <a:cubicBezTo>
                  <a:pt x="9789" y="3672"/>
                  <a:pt x="9737" y="3358"/>
                  <a:pt x="9632" y="3149"/>
                </a:cubicBezTo>
                <a:lnTo>
                  <a:pt x="9632" y="3149"/>
                </a:lnTo>
                <a:cubicBezTo>
                  <a:pt x="9421" y="2574"/>
                  <a:pt x="9053" y="2050"/>
                  <a:pt x="8579" y="1633"/>
                </a:cubicBezTo>
                <a:lnTo>
                  <a:pt x="8579" y="1633"/>
                </a:lnTo>
                <a:lnTo>
                  <a:pt x="8526" y="1580"/>
                </a:lnTo>
                <a:lnTo>
                  <a:pt x="8526" y="1580"/>
                </a:lnTo>
                <a:cubicBezTo>
                  <a:pt x="8474" y="1423"/>
                  <a:pt x="8211" y="1318"/>
                  <a:pt x="8158" y="1266"/>
                </a:cubicBezTo>
                <a:lnTo>
                  <a:pt x="8158" y="1266"/>
                </a:lnTo>
                <a:cubicBezTo>
                  <a:pt x="7737" y="953"/>
                  <a:pt x="7263" y="691"/>
                  <a:pt x="6789" y="534"/>
                </a:cubicBezTo>
                <a:cubicBezTo>
                  <a:pt x="6737" y="534"/>
                  <a:pt x="6737" y="482"/>
                  <a:pt x="6789" y="482"/>
                </a:cubicBezTo>
                <a:cubicBezTo>
                  <a:pt x="6316" y="430"/>
                  <a:pt x="5780" y="211"/>
                  <a:pt x="5359" y="158"/>
                </a:cubicBezTo>
                <a:cubicBezTo>
                  <a:pt x="5359" y="211"/>
                  <a:pt x="5429" y="314"/>
                  <a:pt x="5377" y="314"/>
                </a:cubicBezTo>
                <a:cubicBezTo>
                  <a:pt x="5482" y="366"/>
                  <a:pt x="5765" y="323"/>
                  <a:pt x="5842" y="325"/>
                </a:cubicBezTo>
                <a:lnTo>
                  <a:pt x="5842" y="325"/>
                </a:lnTo>
                <a:cubicBezTo>
                  <a:pt x="5895" y="378"/>
                  <a:pt x="5842" y="273"/>
                  <a:pt x="5947" y="325"/>
                </a:cubicBezTo>
                <a:cubicBezTo>
                  <a:pt x="6000" y="325"/>
                  <a:pt x="5947" y="325"/>
                  <a:pt x="5947" y="378"/>
                </a:cubicBezTo>
                <a:cubicBezTo>
                  <a:pt x="6158" y="378"/>
                  <a:pt x="6316" y="430"/>
                  <a:pt x="6526" y="482"/>
                </a:cubicBezTo>
                <a:cubicBezTo>
                  <a:pt x="6579" y="534"/>
                  <a:pt x="6737" y="534"/>
                  <a:pt x="6789" y="586"/>
                </a:cubicBezTo>
                <a:cubicBezTo>
                  <a:pt x="6842" y="586"/>
                  <a:pt x="6895" y="639"/>
                  <a:pt x="6895" y="586"/>
                </a:cubicBezTo>
                <a:cubicBezTo>
                  <a:pt x="7526" y="901"/>
                  <a:pt x="8158" y="1266"/>
                  <a:pt x="8632" y="1789"/>
                </a:cubicBezTo>
                <a:cubicBezTo>
                  <a:pt x="8947" y="1998"/>
                  <a:pt x="9105" y="2365"/>
                  <a:pt x="9316" y="2730"/>
                </a:cubicBezTo>
                <a:lnTo>
                  <a:pt x="9316" y="2730"/>
                </a:lnTo>
                <a:cubicBezTo>
                  <a:pt x="9368" y="2836"/>
                  <a:pt x="9474" y="2992"/>
                  <a:pt x="9526" y="3149"/>
                </a:cubicBezTo>
                <a:cubicBezTo>
                  <a:pt x="9544" y="3184"/>
                  <a:pt x="9561" y="3218"/>
                  <a:pt x="9579" y="3253"/>
                </a:cubicBezTo>
                <a:cubicBezTo>
                  <a:pt x="9895" y="4143"/>
                  <a:pt x="10000" y="5084"/>
                  <a:pt x="9789" y="6026"/>
                </a:cubicBezTo>
                <a:cubicBezTo>
                  <a:pt x="9526" y="7071"/>
                  <a:pt x="8947" y="7856"/>
                  <a:pt x="8263" y="8640"/>
                </a:cubicBezTo>
                <a:lnTo>
                  <a:pt x="8263" y="8588"/>
                </a:lnTo>
                <a:cubicBezTo>
                  <a:pt x="8053" y="8797"/>
                  <a:pt x="7789" y="8954"/>
                  <a:pt x="7579" y="9111"/>
                </a:cubicBezTo>
                <a:lnTo>
                  <a:pt x="7579" y="9111"/>
                </a:lnTo>
                <a:cubicBezTo>
                  <a:pt x="7000" y="9529"/>
                  <a:pt x="6211" y="9739"/>
                  <a:pt x="5579" y="9843"/>
                </a:cubicBezTo>
                <a:cubicBezTo>
                  <a:pt x="4737" y="9948"/>
                  <a:pt x="3737" y="9791"/>
                  <a:pt x="2947" y="9425"/>
                </a:cubicBezTo>
                <a:lnTo>
                  <a:pt x="2947" y="9425"/>
                </a:lnTo>
                <a:cubicBezTo>
                  <a:pt x="2263" y="9111"/>
                  <a:pt x="1789" y="8640"/>
                  <a:pt x="1316" y="8117"/>
                </a:cubicBezTo>
                <a:cubicBezTo>
                  <a:pt x="895" y="7542"/>
                  <a:pt x="421" y="6914"/>
                  <a:pt x="263" y="6182"/>
                </a:cubicBezTo>
                <a:cubicBezTo>
                  <a:pt x="211" y="5711"/>
                  <a:pt x="0" y="5136"/>
                  <a:pt x="105" y="4718"/>
                </a:cubicBezTo>
                <a:cubicBezTo>
                  <a:pt x="316" y="3829"/>
                  <a:pt x="526" y="3044"/>
                  <a:pt x="947" y="2260"/>
                </a:cubicBezTo>
                <a:cubicBezTo>
                  <a:pt x="1421" y="1580"/>
                  <a:pt x="2000" y="953"/>
                  <a:pt x="2737" y="639"/>
                </a:cubicBezTo>
                <a:cubicBezTo>
                  <a:pt x="3053" y="430"/>
                  <a:pt x="3474" y="378"/>
                  <a:pt x="3895" y="273"/>
                </a:cubicBezTo>
                <a:lnTo>
                  <a:pt x="3895" y="273"/>
                </a:lnTo>
                <a:cubicBezTo>
                  <a:pt x="4053" y="273"/>
                  <a:pt x="4158" y="115"/>
                  <a:pt x="4263" y="220"/>
                </a:cubicBezTo>
                <a:lnTo>
                  <a:pt x="4263" y="220"/>
                </a:lnTo>
                <a:cubicBezTo>
                  <a:pt x="4368" y="220"/>
                  <a:pt x="4421" y="63"/>
                  <a:pt x="4474" y="115"/>
                </a:cubicBezTo>
                <a:lnTo>
                  <a:pt x="4526" y="115"/>
                </a:lnTo>
                <a:cubicBezTo>
                  <a:pt x="4579" y="63"/>
                  <a:pt x="4526" y="115"/>
                  <a:pt x="4579" y="115"/>
                </a:cubicBezTo>
                <a:cubicBezTo>
                  <a:pt x="4632" y="115"/>
                  <a:pt x="4579" y="63"/>
                  <a:pt x="4684" y="115"/>
                </a:cubicBezTo>
                <a:cubicBezTo>
                  <a:pt x="4684" y="168"/>
                  <a:pt x="4895" y="63"/>
                  <a:pt x="4895" y="168"/>
                </a:cubicBezTo>
                <a:cubicBezTo>
                  <a:pt x="4842" y="168"/>
                  <a:pt x="5000" y="220"/>
                  <a:pt x="4895" y="220"/>
                </a:cubicBezTo>
                <a:cubicBezTo>
                  <a:pt x="4904" y="203"/>
                  <a:pt x="4973" y="98"/>
                  <a:pt x="4947" y="63"/>
                </a:cubicBezTo>
                <a:cubicBezTo>
                  <a:pt x="4842" y="63"/>
                  <a:pt x="4842" y="11"/>
                  <a:pt x="4737" y="11"/>
                </a:cubicBezTo>
                <a:lnTo>
                  <a:pt x="4737" y="11"/>
                </a:lnTo>
                <a:lnTo>
                  <a:pt x="4526" y="11"/>
                </a:lnTo>
                <a:lnTo>
                  <a:pt x="4526" y="11"/>
                </a:lnTo>
                <a:cubicBezTo>
                  <a:pt x="4474" y="-41"/>
                  <a:pt x="4368" y="115"/>
                  <a:pt x="4421" y="11"/>
                </a:cubicBezTo>
                <a:cubicBezTo>
                  <a:pt x="4158" y="63"/>
                  <a:pt x="3842" y="115"/>
                  <a:pt x="3579" y="220"/>
                </a:cubicBezTo>
                <a:cubicBezTo>
                  <a:pt x="3526" y="273"/>
                  <a:pt x="3316" y="273"/>
                  <a:pt x="3421" y="325"/>
                </a:cubicBezTo>
                <a:cubicBezTo>
                  <a:pt x="3316" y="273"/>
                  <a:pt x="3105" y="378"/>
                  <a:pt x="3053" y="378"/>
                </a:cubicBezTo>
                <a:lnTo>
                  <a:pt x="3053" y="378"/>
                </a:lnTo>
                <a:cubicBezTo>
                  <a:pt x="2895" y="378"/>
                  <a:pt x="2895" y="534"/>
                  <a:pt x="2737" y="482"/>
                </a:cubicBezTo>
                <a:cubicBezTo>
                  <a:pt x="2737" y="586"/>
                  <a:pt x="2474" y="586"/>
                  <a:pt x="2474" y="691"/>
                </a:cubicBezTo>
                <a:lnTo>
                  <a:pt x="2421" y="691"/>
                </a:lnTo>
                <a:cubicBezTo>
                  <a:pt x="2211" y="847"/>
                  <a:pt x="1947" y="1005"/>
                  <a:pt x="1737" y="1162"/>
                </a:cubicBezTo>
                <a:cubicBezTo>
                  <a:pt x="1632" y="1318"/>
                  <a:pt x="1368" y="1423"/>
                  <a:pt x="1316" y="1633"/>
                </a:cubicBezTo>
                <a:cubicBezTo>
                  <a:pt x="1211" y="1685"/>
                  <a:pt x="1053" y="1842"/>
                  <a:pt x="947" y="2050"/>
                </a:cubicBezTo>
                <a:lnTo>
                  <a:pt x="947" y="1998"/>
                </a:lnTo>
                <a:cubicBezTo>
                  <a:pt x="842" y="2208"/>
                  <a:pt x="684" y="2417"/>
                  <a:pt x="684" y="2574"/>
                </a:cubicBezTo>
                <a:cubicBezTo>
                  <a:pt x="579" y="2574"/>
                  <a:pt x="526" y="2678"/>
                  <a:pt x="474" y="2783"/>
                </a:cubicBezTo>
                <a:cubicBezTo>
                  <a:pt x="421" y="2888"/>
                  <a:pt x="316" y="3149"/>
                  <a:pt x="263" y="3411"/>
                </a:cubicBezTo>
                <a:cubicBezTo>
                  <a:pt x="211" y="3411"/>
                  <a:pt x="211" y="3568"/>
                  <a:pt x="158" y="3568"/>
                </a:cubicBezTo>
                <a:cubicBezTo>
                  <a:pt x="105" y="4195"/>
                  <a:pt x="0" y="4927"/>
                  <a:pt x="0" y="5607"/>
                </a:cubicBezTo>
                <a:lnTo>
                  <a:pt x="0" y="5607"/>
                </a:lnTo>
                <a:cubicBezTo>
                  <a:pt x="0" y="5659"/>
                  <a:pt x="105" y="5764"/>
                  <a:pt x="158" y="5816"/>
                </a:cubicBezTo>
                <a:lnTo>
                  <a:pt x="105" y="5816"/>
                </a:lnTo>
                <a:cubicBezTo>
                  <a:pt x="158" y="5921"/>
                  <a:pt x="158" y="6078"/>
                  <a:pt x="158" y="6182"/>
                </a:cubicBezTo>
                <a:lnTo>
                  <a:pt x="158" y="6182"/>
                </a:lnTo>
                <a:cubicBezTo>
                  <a:pt x="211" y="6287"/>
                  <a:pt x="158" y="6391"/>
                  <a:pt x="263" y="6496"/>
                </a:cubicBezTo>
                <a:lnTo>
                  <a:pt x="263" y="6549"/>
                </a:lnTo>
                <a:lnTo>
                  <a:pt x="263" y="6601"/>
                </a:lnTo>
                <a:lnTo>
                  <a:pt x="211" y="6549"/>
                </a:lnTo>
                <a:cubicBezTo>
                  <a:pt x="526" y="7542"/>
                  <a:pt x="1263" y="8432"/>
                  <a:pt x="2105" y="9059"/>
                </a:cubicBezTo>
                <a:cubicBezTo>
                  <a:pt x="2088" y="9041"/>
                  <a:pt x="2070" y="9024"/>
                  <a:pt x="2053" y="9006"/>
                </a:cubicBezTo>
                <a:lnTo>
                  <a:pt x="2263" y="9111"/>
                </a:lnTo>
                <a:lnTo>
                  <a:pt x="2211" y="9111"/>
                </a:lnTo>
                <a:cubicBezTo>
                  <a:pt x="2421" y="9320"/>
                  <a:pt x="2684" y="9372"/>
                  <a:pt x="2947" y="9529"/>
                </a:cubicBezTo>
                <a:lnTo>
                  <a:pt x="2895" y="9529"/>
                </a:lnTo>
                <a:cubicBezTo>
                  <a:pt x="3105" y="9581"/>
                  <a:pt x="3158" y="9687"/>
                  <a:pt x="3263" y="9633"/>
                </a:cubicBezTo>
                <a:lnTo>
                  <a:pt x="3263" y="9687"/>
                </a:lnTo>
                <a:cubicBezTo>
                  <a:pt x="3789" y="9843"/>
                  <a:pt x="4316" y="9948"/>
                  <a:pt x="4842" y="10000"/>
                </a:cubicBezTo>
                <a:cubicBezTo>
                  <a:pt x="5263" y="9948"/>
                  <a:pt x="5789" y="9948"/>
                  <a:pt x="6211" y="9791"/>
                </a:cubicBezTo>
                <a:lnTo>
                  <a:pt x="6211" y="9791"/>
                </a:lnTo>
                <a:cubicBezTo>
                  <a:pt x="6737" y="9633"/>
                  <a:pt x="7368" y="9425"/>
                  <a:pt x="7842" y="9059"/>
                </a:cubicBezTo>
                <a:cubicBezTo>
                  <a:pt x="8053" y="8954"/>
                  <a:pt x="8211" y="8797"/>
                  <a:pt x="8368" y="8640"/>
                </a:cubicBezTo>
                <a:lnTo>
                  <a:pt x="8368" y="8640"/>
                </a:lnTo>
                <a:cubicBezTo>
                  <a:pt x="8632" y="8326"/>
                  <a:pt x="9053" y="8065"/>
                  <a:pt x="9263" y="7594"/>
                </a:cubicBezTo>
                <a:lnTo>
                  <a:pt x="9263" y="7646"/>
                </a:lnTo>
                <a:cubicBezTo>
                  <a:pt x="9263" y="7594"/>
                  <a:pt x="9421" y="7437"/>
                  <a:pt x="9316" y="7437"/>
                </a:cubicBezTo>
                <a:lnTo>
                  <a:pt x="9368" y="7385"/>
                </a:lnTo>
                <a:cubicBezTo>
                  <a:pt x="9421" y="7071"/>
                  <a:pt x="9684" y="6914"/>
                  <a:pt x="9737" y="6496"/>
                </a:cubicBezTo>
                <a:lnTo>
                  <a:pt x="9737" y="6549"/>
                </a:lnTo>
                <a:cubicBezTo>
                  <a:pt x="9737" y="6443"/>
                  <a:pt x="9789" y="6339"/>
                  <a:pt x="9789" y="6287"/>
                </a:cubicBezTo>
                <a:lnTo>
                  <a:pt x="9789" y="6287"/>
                </a:lnTo>
                <a:cubicBezTo>
                  <a:pt x="9947" y="6026"/>
                  <a:pt x="9947" y="5659"/>
                  <a:pt x="9947" y="5346"/>
                </a:cubicBezTo>
                <a:cubicBezTo>
                  <a:pt x="9965" y="5363"/>
                  <a:pt x="9982" y="5381"/>
                  <a:pt x="10000" y="5398"/>
                </a:cubicBezTo>
                <a:lnTo>
                  <a:pt x="10000" y="4718"/>
                </a:lnTo>
                <a:lnTo>
                  <a:pt x="10000" y="4771"/>
                </a:lnTo>
                <a:lnTo>
                  <a:pt x="10000" y="4666"/>
                </a:lnTo>
                <a:lnTo>
                  <a:pt x="10000" y="4666"/>
                </a:lnTo>
                <a:cubicBezTo>
                  <a:pt x="10000" y="4352"/>
                  <a:pt x="9947" y="4143"/>
                  <a:pt x="9842" y="3881"/>
                </a:cubicBez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5832891"/>
            <a:ext cx="3384376" cy="7160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72218" y="5929298"/>
            <a:ext cx="2399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Инструкции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0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path" presetSubtype="0" accel="14000" decel="4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C 0.23993 3.7037E-6 0.40104 0.04004 0.40104 0.0824 C 0.40104 0.12245 0.2243 0.16018 -0.01563 0.16018 C -0.26598 0.16018 -0.47257 0.11875 -0.47257 0.0787 C -0.47552 0.00787 -0.10868 0.01389 -0.03108 0.00092 " pathEditMode="relative" rAng="0" ptsTypes="fffff">
                                      <p:cBhvr>
                                        <p:cTn id="1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800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path" presetSubtype="0" accel="14000" decel="4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C 0.23993 3.7037E-6 0.40104 0.04004 0.40104 0.0824 C 0.40104 0.12245 0.2243 0.16018 -0.01563 0.16018 C -0.26598 0.16018 -0.47257 0.11875 -0.47257 0.0787 C -0.47552 0.00787 -0.10868 0.01389 -0.03108 0.00092 " pathEditMode="relative" rAng="0" ptsTypes="fffff">
                                      <p:cBhvr>
                                        <p:cTn id="31" dur="1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800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path" presetSubtype="0" accel="14000" decel="4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C 0.23993 3.7037E-6 0.40104 0.04004 0.40104 0.0824 C 0.40104 0.12245 0.2243 0.16018 -0.01563 0.16018 C -0.26598 0.16018 -0.47257 0.11875 -0.47257 0.0787 C -0.47552 0.00787 -0.10868 0.01389 -0.03108 0.00092 " pathEditMode="relative" rAng="0" ptsTypes="fffff">
                                      <p:cBhvr>
                                        <p:cTn id="51" dur="1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800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5" grpId="0" animBg="1"/>
      <p:bldP spid="6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2712">
            <a:off x="351294" y="278331"/>
            <a:ext cx="2952014" cy="312566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8793">
            <a:off x="5824809" y="174567"/>
            <a:ext cx="3148013" cy="33331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202">
            <a:off x="6608934" y="1810709"/>
            <a:ext cx="510540" cy="29261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625" flipH="1">
            <a:off x="1809710" y="1825527"/>
            <a:ext cx="510540" cy="29261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2712">
            <a:off x="2378249" y="267713"/>
            <a:ext cx="2030452" cy="214989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8793">
            <a:off x="4836452" y="823728"/>
            <a:ext cx="1921820" cy="203486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480665" y="3151324"/>
            <a:ext cx="81275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Курс передан в РСДО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04" y="5013176"/>
            <a:ext cx="4266848" cy="109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xit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00421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err="1" smtClean="0"/>
              <a:t>ОблЦИТ</a:t>
            </a:r>
            <a:r>
              <a:rPr lang="ru-RU" sz="3200" b="1" dirty="0" smtClean="0"/>
              <a:t>, ул. Блюхера, 40</a:t>
            </a:r>
            <a:endParaRPr lang="en-US" b="1" dirty="0" smtClean="0"/>
          </a:p>
          <a:p>
            <a:pPr marL="0" indent="0">
              <a:buNone/>
            </a:pPr>
            <a:r>
              <a:rPr lang="ru-RU" sz="2800" b="1" dirty="0" smtClean="0"/>
              <a:t>Выграненко Мария Викторовна</a:t>
            </a:r>
          </a:p>
          <a:p>
            <a:pPr marL="0" indent="0">
              <a:buNone/>
            </a:pPr>
            <a:r>
              <a:rPr lang="en-US" sz="2800" b="1" dirty="0" smtClean="0"/>
              <a:t>vmv@oblcit.ru</a:t>
            </a:r>
          </a:p>
          <a:p>
            <a:pPr marL="0" indent="0">
              <a:buNone/>
            </a:pPr>
            <a:r>
              <a:rPr lang="en-US" sz="2800" b="1" dirty="0" smtClean="0"/>
              <a:t>328-14-71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b="1" dirty="0" err="1" smtClean="0"/>
              <a:t>Унжакова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Сардана</a:t>
            </a:r>
            <a:r>
              <a:rPr lang="ru-RU" sz="2800" b="1" dirty="0" smtClean="0"/>
              <a:t> Михайловна</a:t>
            </a:r>
            <a:endParaRPr lang="en-US" sz="2800" b="1" dirty="0" smtClean="0"/>
          </a:p>
          <a:p>
            <a:pPr marL="0" indent="0">
              <a:buNone/>
            </a:pPr>
            <a:r>
              <a:rPr lang="ru-RU" sz="2800" b="1" dirty="0" smtClean="0"/>
              <a:t>             </a:t>
            </a:r>
            <a:r>
              <a:rPr lang="en-US" sz="2800" b="1" dirty="0" smtClean="0"/>
              <a:t>usm@oblcit.ru</a:t>
            </a: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 smtClean="0"/>
              <a:t>	328-14-71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Азарова Наталья Вадимовна</a:t>
            </a:r>
          </a:p>
          <a:p>
            <a:pPr marL="0" indent="0">
              <a:buNone/>
            </a:pPr>
            <a:r>
              <a:rPr lang="en-US" sz="2800" b="1" dirty="0" smtClean="0"/>
              <a:t>anv@oblcit.ru</a:t>
            </a:r>
          </a:p>
          <a:p>
            <a:pPr marL="0" indent="0">
              <a:buNone/>
            </a:pPr>
            <a:r>
              <a:rPr lang="en-US" sz="2800" b="1" dirty="0" smtClean="0"/>
              <a:t>328-14-71</a:t>
            </a:r>
            <a:endParaRPr lang="ru-RU" sz="28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Наши контакты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373216"/>
            <a:ext cx="4266848" cy="109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509120"/>
            <a:ext cx="2016224" cy="201622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65312"/>
            <a:ext cx="8424936" cy="6192688"/>
          </a:xfrm>
        </p:spPr>
        <p:txBody>
          <a:bodyPr>
            <a:noAutofit/>
          </a:bodyPr>
          <a:lstStyle/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рамках апробации педагоги: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изучают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содержание апробируемого курса;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проводят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апробацию электронного курса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 учениками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Просмотр без участия учеников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ведут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журнал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Журнал ведется по мере апробации (еженедельно)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Мониторинг журнала на муниципальном, региональном уровне – 1 раз в четверть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Муниципальный координатор, школьный координатор образовательного учреждения и педагог-апробатор несут персональную ответственность за качество анализа курса.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Педагог-апробатор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может обратиться за дополнительной информацией, необходимой для анализа курса, в муниципальные методические службы, ГБУ ДПО НСО "ОблЦИТ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07288" cy="4046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Направление работ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на этапе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апробации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416824" cy="5040560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комплексное тестирование курса,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выявление опечаток, ошибок в содержании и технической реализации курса, а также методах доставки и сопровождения,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анализ педагогической и технологической эффективности курса,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определение  целесообразности его дальнейшего  использования для обновления содержания и повышения качества образования,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определение необходимых условий для дальнейшей реализации апробированного курса в СДШ НСО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Основные задачи на этапе апробации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3861048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32848" cy="489654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Так как цель курсов дистанционного обучения – научить самостоятельной работе учащихся при использовании СДО как в очном, так и дистанционном обучении, а у обучаемых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отсутствует личное общение с преподавателем, то структура учебно-методического материала при построении дистанционного курса должна быть простой в понимании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 курсе материалов должно быть достаточно. Отправка к сторонним источникам должна быть минимальной или должны использоваться как дополнительный материал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Специфика дистанционного обучения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712" y="6180993"/>
            <a:ext cx="2592288" cy="6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992888" cy="3450696"/>
          </a:xfrm>
        </p:spPr>
        <p:txBody>
          <a:bodyPr>
            <a:noAutofit/>
          </a:bodyPr>
          <a:lstStyle/>
          <a:p>
            <a:pPr>
              <a:lnSpc>
                <a:spcPct val="134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Следует не просто ограничиваться изложением учебного материала, а необходимо активно вовлекать обучаемых в учебный процесс, то есть в учебно-методическом комплексе дистанционных курсов акцент необходимо переносить на практическое применение получаемых знаний, выполнение  тренировочных упражнений и контрольных заданий.</a:t>
            </a:r>
          </a:p>
          <a:p>
            <a:pPr>
              <a:lnSpc>
                <a:spcPct val="134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Следует уделять больше внимания системе самотестирования обучаемых и контрольным тестам.</a:t>
            </a:r>
          </a:p>
          <a:p>
            <a:pPr>
              <a:lnSpc>
                <a:spcPct val="134000"/>
              </a:lnSpc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Организовать активное общение обучаемых с преподавателем и между собой, используя чаты и форумы, видеоконференции, семинары.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Специфика дистанционного обучения 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805264"/>
            <a:ext cx="3101102" cy="79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447"/>
            <a:ext cx="4266848" cy="109718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86" t="27777" r="33738" b="7954"/>
          <a:stretch/>
        </p:blipFill>
        <p:spPr bwMode="auto">
          <a:xfrm>
            <a:off x="4283968" y="1700808"/>
            <a:ext cx="4654907" cy="470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579801" y="1711795"/>
            <a:ext cx="3848183" cy="49614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ЭЛЕКТРОННЫЙ КУРС</a:t>
            </a:r>
            <a:r>
              <a:rPr lang="ru-RU" sz="2800" dirty="0" smtClean="0"/>
              <a:t> </a:t>
            </a:r>
            <a:r>
              <a:rPr lang="ru-RU" sz="2800" dirty="0"/>
              <a:t>– это </a:t>
            </a:r>
            <a:r>
              <a:rPr lang="ru-RU" sz="2800" dirty="0" smtClean="0"/>
              <a:t>структурированный материал по выбранной дисциплине, решающий заранее определенные цели и задачи обучения, представленный как набор </a:t>
            </a:r>
            <a:r>
              <a:rPr lang="ru-RU" sz="2800" dirty="0"/>
              <a:t>тематических (или календарных) модулей, в которых размещены </a:t>
            </a:r>
            <a:r>
              <a:rPr lang="ru-RU" sz="2800" b="1" dirty="0"/>
              <a:t>ресурсы</a:t>
            </a:r>
            <a:r>
              <a:rPr lang="ru-RU" sz="2800" dirty="0"/>
              <a:t> и </a:t>
            </a:r>
            <a:r>
              <a:rPr lang="ru-RU" sz="2800" b="1" dirty="0" err="1"/>
              <a:t>деятельностные</a:t>
            </a:r>
            <a:r>
              <a:rPr lang="ru-RU" sz="2800" b="1" dirty="0"/>
              <a:t> (интерактивные) элементы </a:t>
            </a:r>
            <a:r>
              <a:rPr lang="ru-RU" sz="2800" dirty="0"/>
              <a:t>курса. </a:t>
            </a:r>
          </a:p>
        </p:txBody>
      </p:sp>
    </p:spTree>
    <p:extLst>
      <p:ext uri="{BB962C8B-B14F-4D97-AF65-F5344CB8AC3E}">
        <p14:creationId xmlns:p14="http://schemas.microsoft.com/office/powerpoint/2010/main" val="21719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журнале апробации добавить строку «Нулевой модуль»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Обязательные объекты в нулевом модуле: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название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курса, класс, предмет, количество часов, УМК, УТП, пояснительная записка, (инструкции для учителя, инструкции для ученика – добавляются к концу разработки).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Нулевой модуль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88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484784"/>
            <a:ext cx="8712968" cy="5266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собственно статичные материалы курса. Ими могут быть: </a:t>
            </a:r>
            <a:endParaRPr lang="ru-RU" b="1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/>
              <a:t>тексты </a:t>
            </a:r>
            <a:r>
              <a:rPr lang="ru-RU" b="1" dirty="0"/>
              <a:t>лекций; </a:t>
            </a:r>
            <a:endParaRPr lang="ru-RU" b="1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/>
              <a:t>различного </a:t>
            </a:r>
            <a:r>
              <a:rPr lang="ru-RU" b="1" dirty="0"/>
              <a:t>рода изображения – карты, иллюстрации, схемы, диаграммы, формулы; </a:t>
            </a:r>
            <a:endParaRPr lang="ru-RU" b="1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/>
              <a:t>веб-страницы</a:t>
            </a:r>
            <a:r>
              <a:rPr lang="ru-RU" b="1" dirty="0"/>
              <a:t>; </a:t>
            </a:r>
            <a:endParaRPr lang="ru-RU" b="1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/>
              <a:t>аудио </a:t>
            </a:r>
            <a:r>
              <a:rPr lang="ru-RU" b="1" dirty="0"/>
              <a:t>и видео-файлы; </a:t>
            </a:r>
            <a:endParaRPr lang="ru-RU" b="1" dirty="0" smtClean="0"/>
          </a:p>
          <a:p>
            <a:pPr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b="1" dirty="0" smtClean="0"/>
              <a:t>анимационные </a:t>
            </a:r>
            <a:r>
              <a:rPr lang="ru-RU" b="1" dirty="0"/>
              <a:t>ролики, 3D-модели, в том числе анимированные, ссылки на ресурсы Интернет и т.п. </a:t>
            </a:r>
          </a:p>
          <a:p>
            <a:pPr marL="0" indent="0">
              <a:buNone/>
            </a:pPr>
            <a:r>
              <a:rPr lang="ru-RU" b="1" dirty="0"/>
              <a:t>Работать с ресурсами просто – их необходимо освоить в сроки, указанные преподавателем – либо прочитать с экрана, </a:t>
            </a:r>
            <a:r>
              <a:rPr lang="ru-RU" b="1" dirty="0" smtClean="0"/>
              <a:t>просмотреть либо </a:t>
            </a:r>
            <a:r>
              <a:rPr lang="ru-RU" b="1" dirty="0"/>
              <a:t>распечатать, можно сохранить их на свой локальный компьютер</a:t>
            </a:r>
            <a:r>
              <a:rPr lang="ru-RU" b="1" dirty="0" smtClean="0"/>
              <a:t>.</a:t>
            </a:r>
            <a:endParaRPr lang="ru-RU" sz="1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РЕСУРСЫ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дистанционного курса </a:t>
            </a:r>
          </a:p>
        </p:txBody>
      </p:sp>
    </p:spTree>
    <p:extLst>
      <p:ext uri="{BB962C8B-B14F-4D97-AF65-F5344CB8AC3E}">
        <p14:creationId xmlns:p14="http://schemas.microsoft.com/office/powerpoint/2010/main" val="11474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Это интерактивные средства, которыми преподаватель либо проверяет уровень знаний учащихся, либо вовлекает их во взаимодействие как друг с другом, так и с собой. 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 элементы курса включают: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видеоконференции,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форумы, чаты,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задания, опросы, тесты,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семинары и т.п. 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dirty="0" err="1" smtClean="0"/>
              <a:t>Деятельностные</a:t>
            </a:r>
            <a:r>
              <a:rPr lang="ru-RU" dirty="0" smtClean="0"/>
              <a:t> элементы могут предполагать как одностороннюю активность слушателей, так и обоюдную: между учащимся  и преподавателем.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dirty="0" smtClean="0"/>
              <a:t>Элементы общения, групповой работы следует апробировать с учениками в первую очередь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ДЕЯТЕЛЬНОСТНЫЕ ЭЛЕМЕНТЫ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дистанционного курса </a:t>
            </a:r>
          </a:p>
        </p:txBody>
      </p:sp>
    </p:spTree>
    <p:extLst>
      <p:ext uri="{BB962C8B-B14F-4D97-AF65-F5344CB8AC3E}">
        <p14:creationId xmlns:p14="http://schemas.microsoft.com/office/powerpoint/2010/main" val="40899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ial Black/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656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Требования к апробации курсов дистанционного обучения в РСДО</vt:lpstr>
      <vt:lpstr>Направление работ на этапе апробации</vt:lpstr>
      <vt:lpstr>Основные задачи на этапе апробации:</vt:lpstr>
      <vt:lpstr>Специфика дистанционного обучения </vt:lpstr>
      <vt:lpstr>Специфика дистанционного обучения </vt:lpstr>
      <vt:lpstr>Презентация PowerPoint</vt:lpstr>
      <vt:lpstr>Нулевой модуль</vt:lpstr>
      <vt:lpstr>РЕСУРСЫ дистанционного курса </vt:lpstr>
      <vt:lpstr>ДЕЯТЕЛЬНОСТНЫЕ ЭЛЕМЕНТЫ дистанционного курса </vt:lpstr>
      <vt:lpstr>Методические рекомендации по оформлению курса в дистанционной оболочке Moodle</vt:lpstr>
      <vt:lpstr>Презентация PowerPoint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 Выграненко Мария Викторовна</cp:lastModifiedBy>
  <cp:revision>45</cp:revision>
  <dcterms:created xsi:type="dcterms:W3CDTF">2015-05-17T17:59:21Z</dcterms:created>
  <dcterms:modified xsi:type="dcterms:W3CDTF">2016-09-21T03:10:42Z</dcterms:modified>
</cp:coreProperties>
</file>